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81" r:id="rId2"/>
    <p:sldId id="282" r:id="rId3"/>
    <p:sldId id="283" r:id="rId4"/>
    <p:sldId id="310" r:id="rId5"/>
    <p:sldId id="309" r:id="rId6"/>
    <p:sldId id="284" r:id="rId7"/>
    <p:sldId id="285" r:id="rId8"/>
    <p:sldId id="306" r:id="rId9"/>
    <p:sldId id="289" r:id="rId10"/>
    <p:sldId id="290" r:id="rId11"/>
    <p:sldId id="291" r:id="rId12"/>
    <p:sldId id="311" r:id="rId13"/>
    <p:sldId id="292" r:id="rId14"/>
    <p:sldId id="293" r:id="rId15"/>
    <p:sldId id="294" r:id="rId16"/>
    <p:sldId id="295" r:id="rId17"/>
    <p:sldId id="307" r:id="rId18"/>
    <p:sldId id="297" r:id="rId19"/>
    <p:sldId id="308" r:id="rId20"/>
    <p:sldId id="304" r:id="rId21"/>
    <p:sldId id="305" r:id="rId22"/>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7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91026" autoAdjust="0"/>
  </p:normalViewPr>
  <p:slideViewPr>
    <p:cSldViewPr>
      <p:cViewPr varScale="1">
        <p:scale>
          <a:sx n="57" d="100"/>
          <a:sy n="57" d="100"/>
        </p:scale>
        <p:origin x="1056" y="4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7498EB-2031-40EA-910E-C0DEF979EFD9}"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561A5CC4-1148-45E9-8523-AADFF869BF61}">
      <dgm:prSet/>
      <dgm:spPr/>
      <dgm:t>
        <a:bodyPr/>
        <a:lstStyle/>
        <a:p>
          <a:r>
            <a:rPr lang="en-US"/>
            <a:t>Definition</a:t>
          </a:r>
        </a:p>
      </dgm:t>
    </dgm:pt>
    <dgm:pt modelId="{7FBC5E48-8E99-4381-941B-F0C1A9A2A3BB}" type="parTrans" cxnId="{37FF60F2-508C-4DE7-A5B3-C0989C51FFDB}">
      <dgm:prSet/>
      <dgm:spPr/>
      <dgm:t>
        <a:bodyPr/>
        <a:lstStyle/>
        <a:p>
          <a:endParaRPr lang="en-US"/>
        </a:p>
      </dgm:t>
    </dgm:pt>
    <dgm:pt modelId="{B8810B16-3283-4546-9358-C1F9695907BF}" type="sibTrans" cxnId="{37FF60F2-508C-4DE7-A5B3-C0989C51FFDB}">
      <dgm:prSet/>
      <dgm:spPr/>
      <dgm:t>
        <a:bodyPr/>
        <a:lstStyle/>
        <a:p>
          <a:endParaRPr lang="en-US"/>
        </a:p>
      </dgm:t>
    </dgm:pt>
    <dgm:pt modelId="{8B4DF3A2-BFBA-4DF9-9272-9C703B4CCDB4}">
      <dgm:prSet/>
      <dgm:spPr/>
      <dgm:t>
        <a:bodyPr/>
        <a:lstStyle/>
        <a:p>
          <a:r>
            <a:rPr lang="en-US"/>
            <a:t>Background</a:t>
          </a:r>
        </a:p>
      </dgm:t>
    </dgm:pt>
    <dgm:pt modelId="{7B24809D-EDCC-44A0-9BCF-FB1395BD9A2F}" type="parTrans" cxnId="{1F2B2F10-1857-48CB-BD30-AE153F89991A}">
      <dgm:prSet/>
      <dgm:spPr/>
      <dgm:t>
        <a:bodyPr/>
        <a:lstStyle/>
        <a:p>
          <a:endParaRPr lang="en-US"/>
        </a:p>
      </dgm:t>
    </dgm:pt>
    <dgm:pt modelId="{1F13C68D-7733-4FD3-9611-4E2D481EFBE5}" type="sibTrans" cxnId="{1F2B2F10-1857-48CB-BD30-AE153F89991A}">
      <dgm:prSet/>
      <dgm:spPr/>
      <dgm:t>
        <a:bodyPr/>
        <a:lstStyle/>
        <a:p>
          <a:endParaRPr lang="en-US"/>
        </a:p>
      </dgm:t>
    </dgm:pt>
    <dgm:pt modelId="{93CF5C88-89BF-4B1F-AC0B-6C5C190F0A02}">
      <dgm:prSet/>
      <dgm:spPr/>
      <dgm:t>
        <a:bodyPr/>
        <a:lstStyle/>
        <a:p>
          <a:r>
            <a:rPr lang="en-US"/>
            <a:t>Objectives</a:t>
          </a:r>
        </a:p>
      </dgm:t>
    </dgm:pt>
    <dgm:pt modelId="{347A8F39-C30E-42CC-99E2-F26A7F3A2B5C}" type="parTrans" cxnId="{D0F84BB3-7AF4-4E2A-A6EA-70D033321FDE}">
      <dgm:prSet/>
      <dgm:spPr/>
      <dgm:t>
        <a:bodyPr/>
        <a:lstStyle/>
        <a:p>
          <a:endParaRPr lang="en-US"/>
        </a:p>
      </dgm:t>
    </dgm:pt>
    <dgm:pt modelId="{DB69C8D6-8719-4663-B539-629996D2D1B4}" type="sibTrans" cxnId="{D0F84BB3-7AF4-4E2A-A6EA-70D033321FDE}">
      <dgm:prSet/>
      <dgm:spPr/>
      <dgm:t>
        <a:bodyPr/>
        <a:lstStyle/>
        <a:p>
          <a:endParaRPr lang="en-US"/>
        </a:p>
      </dgm:t>
    </dgm:pt>
    <dgm:pt modelId="{6923FABC-C37A-4AE2-B13A-8101E6B7A88F}">
      <dgm:prSet/>
      <dgm:spPr/>
      <dgm:t>
        <a:bodyPr/>
        <a:lstStyle/>
        <a:p>
          <a:r>
            <a:rPr lang="en-US"/>
            <a:t>Scope</a:t>
          </a:r>
        </a:p>
      </dgm:t>
    </dgm:pt>
    <dgm:pt modelId="{B55B2A3B-7BC9-4E22-8A38-E93D238C2C92}" type="parTrans" cxnId="{5F2FCD8F-1EDF-427D-9FC9-7245291321FB}">
      <dgm:prSet/>
      <dgm:spPr/>
      <dgm:t>
        <a:bodyPr/>
        <a:lstStyle/>
        <a:p>
          <a:endParaRPr lang="en-US"/>
        </a:p>
      </dgm:t>
    </dgm:pt>
    <dgm:pt modelId="{61CCFC9C-1836-47DC-9F2C-D41138D78BA2}" type="sibTrans" cxnId="{5F2FCD8F-1EDF-427D-9FC9-7245291321FB}">
      <dgm:prSet/>
      <dgm:spPr/>
      <dgm:t>
        <a:bodyPr/>
        <a:lstStyle/>
        <a:p>
          <a:endParaRPr lang="en-US"/>
        </a:p>
      </dgm:t>
    </dgm:pt>
    <dgm:pt modelId="{30D00C34-35D3-46EB-86A9-8986F5F2E4B9}">
      <dgm:prSet/>
      <dgm:spPr/>
      <dgm:t>
        <a:bodyPr/>
        <a:lstStyle/>
        <a:p>
          <a:r>
            <a:rPr lang="en-US"/>
            <a:t>Principles of a Good Review Practice</a:t>
          </a:r>
        </a:p>
      </dgm:t>
    </dgm:pt>
    <dgm:pt modelId="{25AC173A-46ED-4895-87C3-114AAAE10920}" type="parTrans" cxnId="{DA70CF82-9BBB-45D3-BC0C-78DDE7415128}">
      <dgm:prSet/>
      <dgm:spPr/>
      <dgm:t>
        <a:bodyPr/>
        <a:lstStyle/>
        <a:p>
          <a:endParaRPr lang="en-US"/>
        </a:p>
      </dgm:t>
    </dgm:pt>
    <dgm:pt modelId="{79007C34-2BE0-4098-BE43-6CA547AA61EC}" type="sibTrans" cxnId="{DA70CF82-9BBB-45D3-BC0C-78DDE7415128}">
      <dgm:prSet/>
      <dgm:spPr/>
      <dgm:t>
        <a:bodyPr/>
        <a:lstStyle/>
        <a:p>
          <a:endParaRPr lang="en-US"/>
        </a:p>
      </dgm:t>
    </dgm:pt>
    <dgm:pt modelId="{393C98E9-F59E-4DE7-9EAE-7AB5BF59C3FE}">
      <dgm:prSet/>
      <dgm:spPr/>
      <dgm:t>
        <a:bodyPr/>
        <a:lstStyle/>
        <a:p>
          <a:r>
            <a:rPr lang="en-US"/>
            <a:t>Managing the Review</a:t>
          </a:r>
        </a:p>
      </dgm:t>
    </dgm:pt>
    <dgm:pt modelId="{26E2C3D8-94A1-43A0-A0B7-5684FCE4F33A}" type="parTrans" cxnId="{D376FE82-6145-4200-A371-C8C2F2749E15}">
      <dgm:prSet/>
      <dgm:spPr/>
      <dgm:t>
        <a:bodyPr/>
        <a:lstStyle/>
        <a:p>
          <a:endParaRPr lang="en-US"/>
        </a:p>
      </dgm:t>
    </dgm:pt>
    <dgm:pt modelId="{A4D4065C-F6B9-44BA-923A-A59B4BBE31C1}" type="sibTrans" cxnId="{D376FE82-6145-4200-A371-C8C2F2749E15}">
      <dgm:prSet/>
      <dgm:spPr/>
      <dgm:t>
        <a:bodyPr/>
        <a:lstStyle/>
        <a:p>
          <a:endParaRPr lang="en-US"/>
        </a:p>
      </dgm:t>
    </dgm:pt>
    <dgm:pt modelId="{2416A731-EBE9-49E9-B53A-BBAB666D247B}">
      <dgm:prSet/>
      <dgm:spPr/>
      <dgm:t>
        <a:bodyPr/>
        <a:lstStyle/>
        <a:p>
          <a:r>
            <a:rPr lang="en-US"/>
            <a:t>Communications</a:t>
          </a:r>
        </a:p>
      </dgm:t>
    </dgm:pt>
    <dgm:pt modelId="{6249ABCE-9B72-4A5C-894F-E20F9CED654C}" type="parTrans" cxnId="{563E0DD5-250C-4824-AFCE-B3CE1DDC4FB8}">
      <dgm:prSet/>
      <dgm:spPr/>
      <dgm:t>
        <a:bodyPr/>
        <a:lstStyle/>
        <a:p>
          <a:endParaRPr lang="en-US"/>
        </a:p>
      </dgm:t>
    </dgm:pt>
    <dgm:pt modelId="{8EEAA603-8FA3-4573-ABA6-48AD69417081}" type="sibTrans" cxnId="{563E0DD5-250C-4824-AFCE-B3CE1DDC4FB8}">
      <dgm:prSet/>
      <dgm:spPr/>
      <dgm:t>
        <a:bodyPr/>
        <a:lstStyle/>
        <a:p>
          <a:endParaRPr lang="en-US"/>
        </a:p>
      </dgm:t>
    </dgm:pt>
    <dgm:pt modelId="{BC8139E7-CECD-4912-9CBA-EF355F7369F7}">
      <dgm:prSet/>
      <dgm:spPr/>
      <dgm:t>
        <a:bodyPr/>
        <a:lstStyle/>
        <a:p>
          <a:r>
            <a:rPr lang="en-US"/>
            <a:t>Review Personnel</a:t>
          </a:r>
        </a:p>
      </dgm:t>
    </dgm:pt>
    <dgm:pt modelId="{FF201942-D676-47FA-BCB9-768B1A3D5313}" type="parTrans" cxnId="{C8727EEF-D869-44CA-A9E1-AB821566A384}">
      <dgm:prSet/>
      <dgm:spPr/>
      <dgm:t>
        <a:bodyPr/>
        <a:lstStyle/>
        <a:p>
          <a:endParaRPr lang="en-US"/>
        </a:p>
      </dgm:t>
    </dgm:pt>
    <dgm:pt modelId="{E41925D0-F65F-4743-8D02-B7BD8A818435}" type="sibTrans" cxnId="{C8727EEF-D869-44CA-A9E1-AB821566A384}">
      <dgm:prSet/>
      <dgm:spPr/>
      <dgm:t>
        <a:bodyPr/>
        <a:lstStyle/>
        <a:p>
          <a:endParaRPr lang="en-US"/>
        </a:p>
      </dgm:t>
    </dgm:pt>
    <dgm:pt modelId="{B6441964-F518-4F03-90FF-E962781592B7}">
      <dgm:prSet/>
      <dgm:spPr/>
      <dgm:t>
        <a:bodyPr/>
        <a:lstStyle/>
        <a:p>
          <a:r>
            <a:rPr lang="en-US"/>
            <a:t>Conducting the Review (Applying the review strategy)</a:t>
          </a:r>
        </a:p>
      </dgm:t>
    </dgm:pt>
    <dgm:pt modelId="{CA9152C1-B377-45B0-B333-295F8CC31F91}" type="parTrans" cxnId="{6FB14DAE-BC32-41C9-9B42-2F421C5DE8BD}">
      <dgm:prSet/>
      <dgm:spPr/>
      <dgm:t>
        <a:bodyPr/>
        <a:lstStyle/>
        <a:p>
          <a:endParaRPr lang="en-US"/>
        </a:p>
      </dgm:t>
    </dgm:pt>
    <dgm:pt modelId="{B761196A-6A10-4FE0-A900-D6FAE24CA77A}" type="sibTrans" cxnId="{6FB14DAE-BC32-41C9-9B42-2F421C5DE8BD}">
      <dgm:prSet/>
      <dgm:spPr/>
      <dgm:t>
        <a:bodyPr/>
        <a:lstStyle/>
        <a:p>
          <a:endParaRPr lang="en-US"/>
        </a:p>
      </dgm:t>
    </dgm:pt>
    <dgm:pt modelId="{EFC9166D-8E00-4D2B-B2A5-56A0A191D6DC}" type="pres">
      <dgm:prSet presAssocID="{B07498EB-2031-40EA-910E-C0DEF979EFD9}" presName="vert0" presStyleCnt="0">
        <dgm:presLayoutVars>
          <dgm:dir/>
          <dgm:animOne val="branch"/>
          <dgm:animLvl val="lvl"/>
        </dgm:presLayoutVars>
      </dgm:prSet>
      <dgm:spPr/>
    </dgm:pt>
    <dgm:pt modelId="{003D9D83-11AD-4ADF-95F8-1454CA0F245E}" type="pres">
      <dgm:prSet presAssocID="{561A5CC4-1148-45E9-8523-AADFF869BF61}" presName="thickLine" presStyleLbl="alignNode1" presStyleIdx="0" presStyleCnt="9"/>
      <dgm:spPr/>
    </dgm:pt>
    <dgm:pt modelId="{9D430A96-0450-4251-B11C-4EF8355532E7}" type="pres">
      <dgm:prSet presAssocID="{561A5CC4-1148-45E9-8523-AADFF869BF61}" presName="horz1" presStyleCnt="0"/>
      <dgm:spPr/>
    </dgm:pt>
    <dgm:pt modelId="{518D9F2D-9703-4400-8479-80F87012F9E4}" type="pres">
      <dgm:prSet presAssocID="{561A5CC4-1148-45E9-8523-AADFF869BF61}" presName="tx1" presStyleLbl="revTx" presStyleIdx="0" presStyleCnt="9"/>
      <dgm:spPr/>
    </dgm:pt>
    <dgm:pt modelId="{0375A654-5F0D-4CDF-89A1-F6543A7159C8}" type="pres">
      <dgm:prSet presAssocID="{561A5CC4-1148-45E9-8523-AADFF869BF61}" presName="vert1" presStyleCnt="0"/>
      <dgm:spPr/>
    </dgm:pt>
    <dgm:pt modelId="{D12E5D12-485E-48C7-AF35-3AD0403178CC}" type="pres">
      <dgm:prSet presAssocID="{8B4DF3A2-BFBA-4DF9-9272-9C703B4CCDB4}" presName="thickLine" presStyleLbl="alignNode1" presStyleIdx="1" presStyleCnt="9"/>
      <dgm:spPr/>
    </dgm:pt>
    <dgm:pt modelId="{5A4B06DF-DD3F-4FC3-B828-2A7E59A87CFD}" type="pres">
      <dgm:prSet presAssocID="{8B4DF3A2-BFBA-4DF9-9272-9C703B4CCDB4}" presName="horz1" presStyleCnt="0"/>
      <dgm:spPr/>
    </dgm:pt>
    <dgm:pt modelId="{15EB33EA-980A-4FDB-9E96-17FBAA4541CC}" type="pres">
      <dgm:prSet presAssocID="{8B4DF3A2-BFBA-4DF9-9272-9C703B4CCDB4}" presName="tx1" presStyleLbl="revTx" presStyleIdx="1" presStyleCnt="9"/>
      <dgm:spPr/>
    </dgm:pt>
    <dgm:pt modelId="{3B274162-E93C-431D-B3D4-2E382414D549}" type="pres">
      <dgm:prSet presAssocID="{8B4DF3A2-BFBA-4DF9-9272-9C703B4CCDB4}" presName="vert1" presStyleCnt="0"/>
      <dgm:spPr/>
    </dgm:pt>
    <dgm:pt modelId="{F429AC41-2744-4E9A-8A6B-9487525B0051}" type="pres">
      <dgm:prSet presAssocID="{93CF5C88-89BF-4B1F-AC0B-6C5C190F0A02}" presName="thickLine" presStyleLbl="alignNode1" presStyleIdx="2" presStyleCnt="9"/>
      <dgm:spPr/>
    </dgm:pt>
    <dgm:pt modelId="{F8005B7B-DCB1-4E84-A191-FCFA99F9F8EB}" type="pres">
      <dgm:prSet presAssocID="{93CF5C88-89BF-4B1F-AC0B-6C5C190F0A02}" presName="horz1" presStyleCnt="0"/>
      <dgm:spPr/>
    </dgm:pt>
    <dgm:pt modelId="{CD16F774-1E9E-4A67-B2AA-E9156C3F05ED}" type="pres">
      <dgm:prSet presAssocID="{93CF5C88-89BF-4B1F-AC0B-6C5C190F0A02}" presName="tx1" presStyleLbl="revTx" presStyleIdx="2" presStyleCnt="9"/>
      <dgm:spPr/>
    </dgm:pt>
    <dgm:pt modelId="{CE9557FC-FC63-4E76-BA0A-9EA700526F8F}" type="pres">
      <dgm:prSet presAssocID="{93CF5C88-89BF-4B1F-AC0B-6C5C190F0A02}" presName="vert1" presStyleCnt="0"/>
      <dgm:spPr/>
    </dgm:pt>
    <dgm:pt modelId="{494732D9-F43F-4CDE-B7C2-FC009CC963F1}" type="pres">
      <dgm:prSet presAssocID="{6923FABC-C37A-4AE2-B13A-8101E6B7A88F}" presName="thickLine" presStyleLbl="alignNode1" presStyleIdx="3" presStyleCnt="9"/>
      <dgm:spPr/>
    </dgm:pt>
    <dgm:pt modelId="{AE99F63D-D7A9-4A73-983C-669CBB6BD245}" type="pres">
      <dgm:prSet presAssocID="{6923FABC-C37A-4AE2-B13A-8101E6B7A88F}" presName="horz1" presStyleCnt="0"/>
      <dgm:spPr/>
    </dgm:pt>
    <dgm:pt modelId="{1AE43A8D-1173-479E-A46D-A425E6F57EED}" type="pres">
      <dgm:prSet presAssocID="{6923FABC-C37A-4AE2-B13A-8101E6B7A88F}" presName="tx1" presStyleLbl="revTx" presStyleIdx="3" presStyleCnt="9"/>
      <dgm:spPr/>
    </dgm:pt>
    <dgm:pt modelId="{0CD43E91-195F-4CED-B61E-92D5454C065C}" type="pres">
      <dgm:prSet presAssocID="{6923FABC-C37A-4AE2-B13A-8101E6B7A88F}" presName="vert1" presStyleCnt="0"/>
      <dgm:spPr/>
    </dgm:pt>
    <dgm:pt modelId="{44FC6243-66DE-4748-B285-F342682296B5}" type="pres">
      <dgm:prSet presAssocID="{30D00C34-35D3-46EB-86A9-8986F5F2E4B9}" presName="thickLine" presStyleLbl="alignNode1" presStyleIdx="4" presStyleCnt="9"/>
      <dgm:spPr/>
    </dgm:pt>
    <dgm:pt modelId="{881BB56A-15D4-4BDB-A6E8-5A3FDFD0BD89}" type="pres">
      <dgm:prSet presAssocID="{30D00C34-35D3-46EB-86A9-8986F5F2E4B9}" presName="horz1" presStyleCnt="0"/>
      <dgm:spPr/>
    </dgm:pt>
    <dgm:pt modelId="{A2C14B3C-067A-4FB1-BD33-A3023ACA08E5}" type="pres">
      <dgm:prSet presAssocID="{30D00C34-35D3-46EB-86A9-8986F5F2E4B9}" presName="tx1" presStyleLbl="revTx" presStyleIdx="4" presStyleCnt="9"/>
      <dgm:spPr/>
    </dgm:pt>
    <dgm:pt modelId="{1B2AFFE3-F1B0-49A1-AC5C-017C430BB841}" type="pres">
      <dgm:prSet presAssocID="{30D00C34-35D3-46EB-86A9-8986F5F2E4B9}" presName="vert1" presStyleCnt="0"/>
      <dgm:spPr/>
    </dgm:pt>
    <dgm:pt modelId="{16E462E4-DA25-4FEB-83F7-A0AC833DDF87}" type="pres">
      <dgm:prSet presAssocID="{393C98E9-F59E-4DE7-9EAE-7AB5BF59C3FE}" presName="thickLine" presStyleLbl="alignNode1" presStyleIdx="5" presStyleCnt="9"/>
      <dgm:spPr/>
    </dgm:pt>
    <dgm:pt modelId="{FE6CAF2B-D097-4E9B-B070-FDE79E154D54}" type="pres">
      <dgm:prSet presAssocID="{393C98E9-F59E-4DE7-9EAE-7AB5BF59C3FE}" presName="horz1" presStyleCnt="0"/>
      <dgm:spPr/>
    </dgm:pt>
    <dgm:pt modelId="{6ABC7A6C-ADC5-41C8-9A51-6B9937604C24}" type="pres">
      <dgm:prSet presAssocID="{393C98E9-F59E-4DE7-9EAE-7AB5BF59C3FE}" presName="tx1" presStyleLbl="revTx" presStyleIdx="5" presStyleCnt="9"/>
      <dgm:spPr/>
    </dgm:pt>
    <dgm:pt modelId="{C7467085-AD3D-4314-986C-A0944AAC1195}" type="pres">
      <dgm:prSet presAssocID="{393C98E9-F59E-4DE7-9EAE-7AB5BF59C3FE}" presName="vert1" presStyleCnt="0"/>
      <dgm:spPr/>
    </dgm:pt>
    <dgm:pt modelId="{8963B249-05CA-4EAB-8B6F-DA09795546C3}" type="pres">
      <dgm:prSet presAssocID="{2416A731-EBE9-49E9-B53A-BBAB666D247B}" presName="thickLine" presStyleLbl="alignNode1" presStyleIdx="6" presStyleCnt="9"/>
      <dgm:spPr/>
    </dgm:pt>
    <dgm:pt modelId="{46382405-C150-4A3C-A666-204D9F703EB8}" type="pres">
      <dgm:prSet presAssocID="{2416A731-EBE9-49E9-B53A-BBAB666D247B}" presName="horz1" presStyleCnt="0"/>
      <dgm:spPr/>
    </dgm:pt>
    <dgm:pt modelId="{9BACF05F-E76F-44D0-8198-AF3F0FF4C2EF}" type="pres">
      <dgm:prSet presAssocID="{2416A731-EBE9-49E9-B53A-BBAB666D247B}" presName="tx1" presStyleLbl="revTx" presStyleIdx="6" presStyleCnt="9"/>
      <dgm:spPr/>
    </dgm:pt>
    <dgm:pt modelId="{8F6422E3-D4CF-406C-8511-38F3E8B5366B}" type="pres">
      <dgm:prSet presAssocID="{2416A731-EBE9-49E9-B53A-BBAB666D247B}" presName="vert1" presStyleCnt="0"/>
      <dgm:spPr/>
    </dgm:pt>
    <dgm:pt modelId="{2CB467C7-BE79-408A-BCF0-B3BD5CBC5DE8}" type="pres">
      <dgm:prSet presAssocID="{BC8139E7-CECD-4912-9CBA-EF355F7369F7}" presName="thickLine" presStyleLbl="alignNode1" presStyleIdx="7" presStyleCnt="9"/>
      <dgm:spPr/>
    </dgm:pt>
    <dgm:pt modelId="{3A3FF3ED-1FCD-4629-903B-15107CCCE2C1}" type="pres">
      <dgm:prSet presAssocID="{BC8139E7-CECD-4912-9CBA-EF355F7369F7}" presName="horz1" presStyleCnt="0"/>
      <dgm:spPr/>
    </dgm:pt>
    <dgm:pt modelId="{2FCE8678-B421-41FB-B5B5-187CCE20631B}" type="pres">
      <dgm:prSet presAssocID="{BC8139E7-CECD-4912-9CBA-EF355F7369F7}" presName="tx1" presStyleLbl="revTx" presStyleIdx="7" presStyleCnt="9"/>
      <dgm:spPr/>
    </dgm:pt>
    <dgm:pt modelId="{34C5959E-11FB-4BE7-9E8E-C1039B43258F}" type="pres">
      <dgm:prSet presAssocID="{BC8139E7-CECD-4912-9CBA-EF355F7369F7}" presName="vert1" presStyleCnt="0"/>
      <dgm:spPr/>
    </dgm:pt>
    <dgm:pt modelId="{F0B4EF31-944B-4B2D-8021-E3D592C7B70B}" type="pres">
      <dgm:prSet presAssocID="{B6441964-F518-4F03-90FF-E962781592B7}" presName="thickLine" presStyleLbl="alignNode1" presStyleIdx="8" presStyleCnt="9"/>
      <dgm:spPr/>
    </dgm:pt>
    <dgm:pt modelId="{4BB3BCAD-C6B3-42B3-93FC-185FEFC54B69}" type="pres">
      <dgm:prSet presAssocID="{B6441964-F518-4F03-90FF-E962781592B7}" presName="horz1" presStyleCnt="0"/>
      <dgm:spPr/>
    </dgm:pt>
    <dgm:pt modelId="{A14015CD-C2D3-4F55-B9AB-77D5E6C1C347}" type="pres">
      <dgm:prSet presAssocID="{B6441964-F518-4F03-90FF-E962781592B7}" presName="tx1" presStyleLbl="revTx" presStyleIdx="8" presStyleCnt="9"/>
      <dgm:spPr/>
    </dgm:pt>
    <dgm:pt modelId="{2D9456A0-DDB4-4951-B622-42189ED887D6}" type="pres">
      <dgm:prSet presAssocID="{B6441964-F518-4F03-90FF-E962781592B7}" presName="vert1" presStyleCnt="0"/>
      <dgm:spPr/>
    </dgm:pt>
  </dgm:ptLst>
  <dgm:cxnLst>
    <dgm:cxn modelId="{1F2B2F10-1857-48CB-BD30-AE153F89991A}" srcId="{B07498EB-2031-40EA-910E-C0DEF979EFD9}" destId="{8B4DF3A2-BFBA-4DF9-9272-9C703B4CCDB4}" srcOrd="1" destOrd="0" parTransId="{7B24809D-EDCC-44A0-9BCF-FB1395BD9A2F}" sibTransId="{1F13C68D-7733-4FD3-9611-4E2D481EFBE5}"/>
    <dgm:cxn modelId="{0B008116-8981-4CCA-93B5-0F5FE1E888DA}" type="presOf" srcId="{2416A731-EBE9-49E9-B53A-BBAB666D247B}" destId="{9BACF05F-E76F-44D0-8198-AF3F0FF4C2EF}" srcOrd="0" destOrd="0" presId="urn:microsoft.com/office/officeart/2008/layout/LinedList"/>
    <dgm:cxn modelId="{C3696721-5C74-4AE1-8D7C-7B11E3D8DDE4}" type="presOf" srcId="{561A5CC4-1148-45E9-8523-AADFF869BF61}" destId="{518D9F2D-9703-4400-8479-80F87012F9E4}" srcOrd="0" destOrd="0" presId="urn:microsoft.com/office/officeart/2008/layout/LinedList"/>
    <dgm:cxn modelId="{8831E92D-4DB9-4D4B-B548-F11BC344DACF}" type="presOf" srcId="{8B4DF3A2-BFBA-4DF9-9272-9C703B4CCDB4}" destId="{15EB33EA-980A-4FDB-9E96-17FBAA4541CC}" srcOrd="0" destOrd="0" presId="urn:microsoft.com/office/officeart/2008/layout/LinedList"/>
    <dgm:cxn modelId="{266C606B-0172-4421-89AF-01B446D24823}" type="presOf" srcId="{93CF5C88-89BF-4B1F-AC0B-6C5C190F0A02}" destId="{CD16F774-1E9E-4A67-B2AA-E9156C3F05ED}" srcOrd="0" destOrd="0" presId="urn:microsoft.com/office/officeart/2008/layout/LinedList"/>
    <dgm:cxn modelId="{DA70CF82-9BBB-45D3-BC0C-78DDE7415128}" srcId="{B07498EB-2031-40EA-910E-C0DEF979EFD9}" destId="{30D00C34-35D3-46EB-86A9-8986F5F2E4B9}" srcOrd="4" destOrd="0" parTransId="{25AC173A-46ED-4895-87C3-114AAAE10920}" sibTransId="{79007C34-2BE0-4098-BE43-6CA547AA61EC}"/>
    <dgm:cxn modelId="{D376FE82-6145-4200-A371-C8C2F2749E15}" srcId="{B07498EB-2031-40EA-910E-C0DEF979EFD9}" destId="{393C98E9-F59E-4DE7-9EAE-7AB5BF59C3FE}" srcOrd="5" destOrd="0" parTransId="{26E2C3D8-94A1-43A0-A0B7-5684FCE4F33A}" sibTransId="{A4D4065C-F6B9-44BA-923A-A59B4BBE31C1}"/>
    <dgm:cxn modelId="{5F2FCD8F-1EDF-427D-9FC9-7245291321FB}" srcId="{B07498EB-2031-40EA-910E-C0DEF979EFD9}" destId="{6923FABC-C37A-4AE2-B13A-8101E6B7A88F}" srcOrd="3" destOrd="0" parTransId="{B55B2A3B-7BC9-4E22-8A38-E93D238C2C92}" sibTransId="{61CCFC9C-1836-47DC-9F2C-D41138D78BA2}"/>
    <dgm:cxn modelId="{6FB14DAE-BC32-41C9-9B42-2F421C5DE8BD}" srcId="{B07498EB-2031-40EA-910E-C0DEF979EFD9}" destId="{B6441964-F518-4F03-90FF-E962781592B7}" srcOrd="8" destOrd="0" parTransId="{CA9152C1-B377-45B0-B333-295F8CC31F91}" sibTransId="{B761196A-6A10-4FE0-A900-D6FAE24CA77A}"/>
    <dgm:cxn modelId="{D0F84BB3-7AF4-4E2A-A6EA-70D033321FDE}" srcId="{B07498EB-2031-40EA-910E-C0DEF979EFD9}" destId="{93CF5C88-89BF-4B1F-AC0B-6C5C190F0A02}" srcOrd="2" destOrd="0" parTransId="{347A8F39-C30E-42CC-99E2-F26A7F3A2B5C}" sibTransId="{DB69C8D6-8719-4663-B539-629996D2D1B4}"/>
    <dgm:cxn modelId="{D89D3EC1-7394-49EB-893E-47F61F9AB9C6}" type="presOf" srcId="{B07498EB-2031-40EA-910E-C0DEF979EFD9}" destId="{EFC9166D-8E00-4D2B-B2A5-56A0A191D6DC}" srcOrd="0" destOrd="0" presId="urn:microsoft.com/office/officeart/2008/layout/LinedList"/>
    <dgm:cxn modelId="{39B737D4-45C9-4DDC-A240-7D862AF4D66D}" type="presOf" srcId="{393C98E9-F59E-4DE7-9EAE-7AB5BF59C3FE}" destId="{6ABC7A6C-ADC5-41C8-9A51-6B9937604C24}" srcOrd="0" destOrd="0" presId="urn:microsoft.com/office/officeart/2008/layout/LinedList"/>
    <dgm:cxn modelId="{563E0DD5-250C-4824-AFCE-B3CE1DDC4FB8}" srcId="{B07498EB-2031-40EA-910E-C0DEF979EFD9}" destId="{2416A731-EBE9-49E9-B53A-BBAB666D247B}" srcOrd="6" destOrd="0" parTransId="{6249ABCE-9B72-4A5C-894F-E20F9CED654C}" sibTransId="{8EEAA603-8FA3-4573-ABA6-48AD69417081}"/>
    <dgm:cxn modelId="{ECA544E6-F542-496A-9DFC-437432EC11BC}" type="presOf" srcId="{30D00C34-35D3-46EB-86A9-8986F5F2E4B9}" destId="{A2C14B3C-067A-4FB1-BD33-A3023ACA08E5}" srcOrd="0" destOrd="0" presId="urn:microsoft.com/office/officeart/2008/layout/LinedList"/>
    <dgm:cxn modelId="{86A403EE-3B6B-49B7-B1FD-089D82907D84}" type="presOf" srcId="{6923FABC-C37A-4AE2-B13A-8101E6B7A88F}" destId="{1AE43A8D-1173-479E-A46D-A425E6F57EED}" srcOrd="0" destOrd="0" presId="urn:microsoft.com/office/officeart/2008/layout/LinedList"/>
    <dgm:cxn modelId="{C13DB0EE-C6FB-40C2-9522-AE09610DA844}" type="presOf" srcId="{B6441964-F518-4F03-90FF-E962781592B7}" destId="{A14015CD-C2D3-4F55-B9AB-77D5E6C1C347}" srcOrd="0" destOrd="0" presId="urn:microsoft.com/office/officeart/2008/layout/LinedList"/>
    <dgm:cxn modelId="{C8727EEF-D869-44CA-A9E1-AB821566A384}" srcId="{B07498EB-2031-40EA-910E-C0DEF979EFD9}" destId="{BC8139E7-CECD-4912-9CBA-EF355F7369F7}" srcOrd="7" destOrd="0" parTransId="{FF201942-D676-47FA-BCB9-768B1A3D5313}" sibTransId="{E41925D0-F65F-4743-8D02-B7BD8A818435}"/>
    <dgm:cxn modelId="{37FF60F2-508C-4DE7-A5B3-C0989C51FFDB}" srcId="{B07498EB-2031-40EA-910E-C0DEF979EFD9}" destId="{561A5CC4-1148-45E9-8523-AADFF869BF61}" srcOrd="0" destOrd="0" parTransId="{7FBC5E48-8E99-4381-941B-F0C1A9A2A3BB}" sibTransId="{B8810B16-3283-4546-9358-C1F9695907BF}"/>
    <dgm:cxn modelId="{9EC991FB-34E7-4058-AE79-60B633EA3421}" type="presOf" srcId="{BC8139E7-CECD-4912-9CBA-EF355F7369F7}" destId="{2FCE8678-B421-41FB-B5B5-187CCE20631B}" srcOrd="0" destOrd="0" presId="urn:microsoft.com/office/officeart/2008/layout/LinedList"/>
    <dgm:cxn modelId="{13491F46-5396-46D8-A9EF-25AB6F74778B}" type="presParOf" srcId="{EFC9166D-8E00-4D2B-B2A5-56A0A191D6DC}" destId="{003D9D83-11AD-4ADF-95F8-1454CA0F245E}" srcOrd="0" destOrd="0" presId="urn:microsoft.com/office/officeart/2008/layout/LinedList"/>
    <dgm:cxn modelId="{8BA01660-DC2B-4E29-ACBF-B2C781466CD8}" type="presParOf" srcId="{EFC9166D-8E00-4D2B-B2A5-56A0A191D6DC}" destId="{9D430A96-0450-4251-B11C-4EF8355532E7}" srcOrd="1" destOrd="0" presId="urn:microsoft.com/office/officeart/2008/layout/LinedList"/>
    <dgm:cxn modelId="{9CCAA6C8-DE93-4B12-84C2-427F1991CD45}" type="presParOf" srcId="{9D430A96-0450-4251-B11C-4EF8355532E7}" destId="{518D9F2D-9703-4400-8479-80F87012F9E4}" srcOrd="0" destOrd="0" presId="urn:microsoft.com/office/officeart/2008/layout/LinedList"/>
    <dgm:cxn modelId="{E0F1898E-5006-4EB9-BFE0-627DB4BD885A}" type="presParOf" srcId="{9D430A96-0450-4251-B11C-4EF8355532E7}" destId="{0375A654-5F0D-4CDF-89A1-F6543A7159C8}" srcOrd="1" destOrd="0" presId="urn:microsoft.com/office/officeart/2008/layout/LinedList"/>
    <dgm:cxn modelId="{55CC7187-5E09-451E-AE7D-452BF28AFC99}" type="presParOf" srcId="{EFC9166D-8E00-4D2B-B2A5-56A0A191D6DC}" destId="{D12E5D12-485E-48C7-AF35-3AD0403178CC}" srcOrd="2" destOrd="0" presId="urn:microsoft.com/office/officeart/2008/layout/LinedList"/>
    <dgm:cxn modelId="{6AA90AFC-C239-4268-BB26-C7855C1363A8}" type="presParOf" srcId="{EFC9166D-8E00-4D2B-B2A5-56A0A191D6DC}" destId="{5A4B06DF-DD3F-4FC3-B828-2A7E59A87CFD}" srcOrd="3" destOrd="0" presId="urn:microsoft.com/office/officeart/2008/layout/LinedList"/>
    <dgm:cxn modelId="{2B7A871D-E85F-40AB-B6B5-6D1BE5A8B8FB}" type="presParOf" srcId="{5A4B06DF-DD3F-4FC3-B828-2A7E59A87CFD}" destId="{15EB33EA-980A-4FDB-9E96-17FBAA4541CC}" srcOrd="0" destOrd="0" presId="urn:microsoft.com/office/officeart/2008/layout/LinedList"/>
    <dgm:cxn modelId="{C9EDAABE-11A0-4CEC-9D38-F9D91E2EBA04}" type="presParOf" srcId="{5A4B06DF-DD3F-4FC3-B828-2A7E59A87CFD}" destId="{3B274162-E93C-431D-B3D4-2E382414D549}" srcOrd="1" destOrd="0" presId="urn:microsoft.com/office/officeart/2008/layout/LinedList"/>
    <dgm:cxn modelId="{953FE82C-70AE-4018-91FD-17A84E8B8F6B}" type="presParOf" srcId="{EFC9166D-8E00-4D2B-B2A5-56A0A191D6DC}" destId="{F429AC41-2744-4E9A-8A6B-9487525B0051}" srcOrd="4" destOrd="0" presId="urn:microsoft.com/office/officeart/2008/layout/LinedList"/>
    <dgm:cxn modelId="{3E2FA96C-D1A2-4CCE-8152-31A12B7D925D}" type="presParOf" srcId="{EFC9166D-8E00-4D2B-B2A5-56A0A191D6DC}" destId="{F8005B7B-DCB1-4E84-A191-FCFA99F9F8EB}" srcOrd="5" destOrd="0" presId="urn:microsoft.com/office/officeart/2008/layout/LinedList"/>
    <dgm:cxn modelId="{6E58E7E3-F907-48D0-AF7B-20F34FD9E819}" type="presParOf" srcId="{F8005B7B-DCB1-4E84-A191-FCFA99F9F8EB}" destId="{CD16F774-1E9E-4A67-B2AA-E9156C3F05ED}" srcOrd="0" destOrd="0" presId="urn:microsoft.com/office/officeart/2008/layout/LinedList"/>
    <dgm:cxn modelId="{1953A487-C006-4934-9DEB-1C66EE0FBEB1}" type="presParOf" srcId="{F8005B7B-DCB1-4E84-A191-FCFA99F9F8EB}" destId="{CE9557FC-FC63-4E76-BA0A-9EA700526F8F}" srcOrd="1" destOrd="0" presId="urn:microsoft.com/office/officeart/2008/layout/LinedList"/>
    <dgm:cxn modelId="{06764B91-A153-4A98-9C2F-B2CD8AF91576}" type="presParOf" srcId="{EFC9166D-8E00-4D2B-B2A5-56A0A191D6DC}" destId="{494732D9-F43F-4CDE-B7C2-FC009CC963F1}" srcOrd="6" destOrd="0" presId="urn:microsoft.com/office/officeart/2008/layout/LinedList"/>
    <dgm:cxn modelId="{A3EF3C52-DF0F-4089-9C8B-D35614D5664E}" type="presParOf" srcId="{EFC9166D-8E00-4D2B-B2A5-56A0A191D6DC}" destId="{AE99F63D-D7A9-4A73-983C-669CBB6BD245}" srcOrd="7" destOrd="0" presId="urn:microsoft.com/office/officeart/2008/layout/LinedList"/>
    <dgm:cxn modelId="{64C9A10C-180F-40B2-B6C2-F93CAEA68688}" type="presParOf" srcId="{AE99F63D-D7A9-4A73-983C-669CBB6BD245}" destId="{1AE43A8D-1173-479E-A46D-A425E6F57EED}" srcOrd="0" destOrd="0" presId="urn:microsoft.com/office/officeart/2008/layout/LinedList"/>
    <dgm:cxn modelId="{3724A574-7ACB-4E8C-B1E6-4FCB28E5F47B}" type="presParOf" srcId="{AE99F63D-D7A9-4A73-983C-669CBB6BD245}" destId="{0CD43E91-195F-4CED-B61E-92D5454C065C}" srcOrd="1" destOrd="0" presId="urn:microsoft.com/office/officeart/2008/layout/LinedList"/>
    <dgm:cxn modelId="{4963D376-9FE6-4D51-A321-29827EDF6EB9}" type="presParOf" srcId="{EFC9166D-8E00-4D2B-B2A5-56A0A191D6DC}" destId="{44FC6243-66DE-4748-B285-F342682296B5}" srcOrd="8" destOrd="0" presId="urn:microsoft.com/office/officeart/2008/layout/LinedList"/>
    <dgm:cxn modelId="{4EA033D2-F64B-4845-AE5D-C0BBDBD8C326}" type="presParOf" srcId="{EFC9166D-8E00-4D2B-B2A5-56A0A191D6DC}" destId="{881BB56A-15D4-4BDB-A6E8-5A3FDFD0BD89}" srcOrd="9" destOrd="0" presId="urn:microsoft.com/office/officeart/2008/layout/LinedList"/>
    <dgm:cxn modelId="{3FC6E0E5-B182-4CBB-A5A6-733C14A04B03}" type="presParOf" srcId="{881BB56A-15D4-4BDB-A6E8-5A3FDFD0BD89}" destId="{A2C14B3C-067A-4FB1-BD33-A3023ACA08E5}" srcOrd="0" destOrd="0" presId="urn:microsoft.com/office/officeart/2008/layout/LinedList"/>
    <dgm:cxn modelId="{E9A576AB-0505-4306-96C7-5992E48B7952}" type="presParOf" srcId="{881BB56A-15D4-4BDB-A6E8-5A3FDFD0BD89}" destId="{1B2AFFE3-F1B0-49A1-AC5C-017C430BB841}" srcOrd="1" destOrd="0" presId="urn:microsoft.com/office/officeart/2008/layout/LinedList"/>
    <dgm:cxn modelId="{30F8919D-02B9-47DE-971B-04FE715381D4}" type="presParOf" srcId="{EFC9166D-8E00-4D2B-B2A5-56A0A191D6DC}" destId="{16E462E4-DA25-4FEB-83F7-A0AC833DDF87}" srcOrd="10" destOrd="0" presId="urn:microsoft.com/office/officeart/2008/layout/LinedList"/>
    <dgm:cxn modelId="{3F5B2A3D-2034-4208-9A3B-9AC066D54485}" type="presParOf" srcId="{EFC9166D-8E00-4D2B-B2A5-56A0A191D6DC}" destId="{FE6CAF2B-D097-4E9B-B070-FDE79E154D54}" srcOrd="11" destOrd="0" presId="urn:microsoft.com/office/officeart/2008/layout/LinedList"/>
    <dgm:cxn modelId="{A37D9078-698D-46A6-AD0B-F10F7525629F}" type="presParOf" srcId="{FE6CAF2B-D097-4E9B-B070-FDE79E154D54}" destId="{6ABC7A6C-ADC5-41C8-9A51-6B9937604C24}" srcOrd="0" destOrd="0" presId="urn:microsoft.com/office/officeart/2008/layout/LinedList"/>
    <dgm:cxn modelId="{30450FE1-B076-45C2-8E37-7C8BF86227FE}" type="presParOf" srcId="{FE6CAF2B-D097-4E9B-B070-FDE79E154D54}" destId="{C7467085-AD3D-4314-986C-A0944AAC1195}" srcOrd="1" destOrd="0" presId="urn:microsoft.com/office/officeart/2008/layout/LinedList"/>
    <dgm:cxn modelId="{E036451C-82C5-45FF-9693-0E798E37A502}" type="presParOf" srcId="{EFC9166D-8E00-4D2B-B2A5-56A0A191D6DC}" destId="{8963B249-05CA-4EAB-8B6F-DA09795546C3}" srcOrd="12" destOrd="0" presId="urn:microsoft.com/office/officeart/2008/layout/LinedList"/>
    <dgm:cxn modelId="{C9DAC681-0059-4870-9567-2A574EE9AD28}" type="presParOf" srcId="{EFC9166D-8E00-4D2B-B2A5-56A0A191D6DC}" destId="{46382405-C150-4A3C-A666-204D9F703EB8}" srcOrd="13" destOrd="0" presId="urn:microsoft.com/office/officeart/2008/layout/LinedList"/>
    <dgm:cxn modelId="{7A58C06B-CC36-4660-81C3-2C9496EDBC3A}" type="presParOf" srcId="{46382405-C150-4A3C-A666-204D9F703EB8}" destId="{9BACF05F-E76F-44D0-8198-AF3F0FF4C2EF}" srcOrd="0" destOrd="0" presId="urn:microsoft.com/office/officeart/2008/layout/LinedList"/>
    <dgm:cxn modelId="{BC96C218-0A0D-45DE-B738-7E04C85ED5F4}" type="presParOf" srcId="{46382405-C150-4A3C-A666-204D9F703EB8}" destId="{8F6422E3-D4CF-406C-8511-38F3E8B5366B}" srcOrd="1" destOrd="0" presId="urn:microsoft.com/office/officeart/2008/layout/LinedList"/>
    <dgm:cxn modelId="{FC40EC21-F7ED-404F-9382-56865ACF10F3}" type="presParOf" srcId="{EFC9166D-8E00-4D2B-B2A5-56A0A191D6DC}" destId="{2CB467C7-BE79-408A-BCF0-B3BD5CBC5DE8}" srcOrd="14" destOrd="0" presId="urn:microsoft.com/office/officeart/2008/layout/LinedList"/>
    <dgm:cxn modelId="{37289887-0E46-4026-B50B-2281FE45D1DD}" type="presParOf" srcId="{EFC9166D-8E00-4D2B-B2A5-56A0A191D6DC}" destId="{3A3FF3ED-1FCD-4629-903B-15107CCCE2C1}" srcOrd="15" destOrd="0" presId="urn:microsoft.com/office/officeart/2008/layout/LinedList"/>
    <dgm:cxn modelId="{C55DC3A6-88F7-446C-861B-F0F51C439185}" type="presParOf" srcId="{3A3FF3ED-1FCD-4629-903B-15107CCCE2C1}" destId="{2FCE8678-B421-41FB-B5B5-187CCE20631B}" srcOrd="0" destOrd="0" presId="urn:microsoft.com/office/officeart/2008/layout/LinedList"/>
    <dgm:cxn modelId="{8091B6B1-534B-4D24-8814-BC2E7B2AD344}" type="presParOf" srcId="{3A3FF3ED-1FCD-4629-903B-15107CCCE2C1}" destId="{34C5959E-11FB-4BE7-9E8E-C1039B43258F}" srcOrd="1" destOrd="0" presId="urn:microsoft.com/office/officeart/2008/layout/LinedList"/>
    <dgm:cxn modelId="{F0A6F5E7-392F-4EAB-BBE9-FF2B18C94E75}" type="presParOf" srcId="{EFC9166D-8E00-4D2B-B2A5-56A0A191D6DC}" destId="{F0B4EF31-944B-4B2D-8021-E3D592C7B70B}" srcOrd="16" destOrd="0" presId="urn:microsoft.com/office/officeart/2008/layout/LinedList"/>
    <dgm:cxn modelId="{B368186A-0C45-4687-BD53-3E632E117627}" type="presParOf" srcId="{EFC9166D-8E00-4D2B-B2A5-56A0A191D6DC}" destId="{4BB3BCAD-C6B3-42B3-93FC-185FEFC54B69}" srcOrd="17" destOrd="0" presId="urn:microsoft.com/office/officeart/2008/layout/LinedList"/>
    <dgm:cxn modelId="{87B43D7F-B3E6-4036-91E2-59355E7AB2F0}" type="presParOf" srcId="{4BB3BCAD-C6B3-42B3-93FC-185FEFC54B69}" destId="{A14015CD-C2D3-4F55-B9AB-77D5E6C1C347}" srcOrd="0" destOrd="0" presId="urn:microsoft.com/office/officeart/2008/layout/LinedList"/>
    <dgm:cxn modelId="{62B16277-E6D5-407B-828B-2080365E8740}" type="presParOf" srcId="{4BB3BCAD-C6B3-42B3-93FC-185FEFC54B69}" destId="{2D9456A0-DDB4-4951-B622-42189ED887D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C6BF4E-8257-4BBD-8EB4-23905EDCEE9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CC5B6110-BA3E-456F-9AC8-E8C0718C61EF}">
      <dgm:prSet phldrT="[Text]" custT="1"/>
      <dgm:spPr>
        <a:solidFill>
          <a:schemeClr val="accent3">
            <a:lumMod val="75000"/>
          </a:schemeClr>
        </a:solidFill>
      </dgm:spPr>
      <dgm:t>
        <a:bodyPr/>
        <a:lstStyle/>
        <a:p>
          <a:r>
            <a:rPr lang="en-US" sz="2000" dirty="0"/>
            <a:t>to provide high-level guidance on the principles and processes of good review practice (</a:t>
          </a:r>
          <a:r>
            <a:rPr lang="en-US" sz="2000" dirty="0" err="1"/>
            <a:t>GRevP</a:t>
          </a:r>
          <a:r>
            <a:rPr lang="en-US" sz="2000" dirty="0"/>
            <a:t>)</a:t>
          </a:r>
        </a:p>
      </dgm:t>
    </dgm:pt>
    <dgm:pt modelId="{9E13416E-FFDF-427D-BF74-48D338ABF926}" type="parTrans" cxnId="{57E7DD78-96C5-4C8D-9EA5-4D9EA6F9F2B8}">
      <dgm:prSet/>
      <dgm:spPr/>
      <dgm:t>
        <a:bodyPr/>
        <a:lstStyle/>
        <a:p>
          <a:endParaRPr lang="en-US"/>
        </a:p>
      </dgm:t>
    </dgm:pt>
    <dgm:pt modelId="{1BB04E65-FF77-4C3C-8B7A-F82E7481A345}" type="sibTrans" cxnId="{57E7DD78-96C5-4C8D-9EA5-4D9EA6F9F2B8}">
      <dgm:prSet/>
      <dgm:spPr/>
      <dgm:t>
        <a:bodyPr/>
        <a:lstStyle/>
        <a:p>
          <a:endParaRPr lang="en-US"/>
        </a:p>
      </dgm:t>
    </dgm:pt>
    <dgm:pt modelId="{5FB2DF8D-12E4-4BAB-9B5B-E7C0AD966DA8}">
      <dgm:prSet phldrT="[Text]" custT="1"/>
      <dgm:spPr>
        <a:solidFill>
          <a:schemeClr val="accent6">
            <a:lumMod val="75000"/>
          </a:schemeClr>
        </a:solidFill>
      </dgm:spPr>
      <dgm:t>
        <a:bodyPr/>
        <a:lstStyle/>
        <a:p>
          <a:r>
            <a:rPr lang="en-US" sz="2000" dirty="0"/>
            <a:t>one building block in a set of tools and is sufficiently expandable </a:t>
          </a:r>
        </a:p>
      </dgm:t>
    </dgm:pt>
    <dgm:pt modelId="{D186C28B-1B7E-4551-AD6E-BAD12D810451}" type="parTrans" cxnId="{6BD15EC5-6D13-4407-8E29-CDD5AD2585F9}">
      <dgm:prSet/>
      <dgm:spPr/>
      <dgm:t>
        <a:bodyPr/>
        <a:lstStyle/>
        <a:p>
          <a:endParaRPr lang="en-US"/>
        </a:p>
      </dgm:t>
    </dgm:pt>
    <dgm:pt modelId="{36E122F5-4EC0-46F5-9345-FDF51B0898B7}" type="sibTrans" cxnId="{6BD15EC5-6D13-4407-8E29-CDD5AD2585F9}">
      <dgm:prSet/>
      <dgm:spPr/>
      <dgm:t>
        <a:bodyPr/>
        <a:lstStyle/>
        <a:p>
          <a:endParaRPr lang="en-US"/>
        </a:p>
      </dgm:t>
    </dgm:pt>
    <dgm:pt modelId="{15645106-3820-4800-B0A6-07DF15DC08DF}">
      <dgm:prSet phldrT="[Text]" custT="1"/>
      <dgm:spPr>
        <a:solidFill>
          <a:srgbClr val="C00000"/>
        </a:solidFill>
      </dgm:spPr>
      <dgm:t>
        <a:bodyPr/>
        <a:lstStyle/>
        <a:p>
          <a:r>
            <a:rPr lang="en-US" sz="2000" dirty="0"/>
            <a:t>It is not intended to provide detailed instruction on how to conduct a scientific review </a:t>
          </a:r>
        </a:p>
      </dgm:t>
    </dgm:pt>
    <dgm:pt modelId="{40CE242A-D4F8-468D-B7EB-E12EF8050A6B}" type="parTrans" cxnId="{D53F2269-31A3-48A3-B667-FBED05B22081}">
      <dgm:prSet/>
      <dgm:spPr/>
      <dgm:t>
        <a:bodyPr/>
        <a:lstStyle/>
        <a:p>
          <a:endParaRPr lang="en-US"/>
        </a:p>
      </dgm:t>
    </dgm:pt>
    <dgm:pt modelId="{52B26E02-7A00-4961-9CBF-67090016C1C8}" type="sibTrans" cxnId="{D53F2269-31A3-48A3-B667-FBED05B22081}">
      <dgm:prSet/>
      <dgm:spPr/>
      <dgm:t>
        <a:bodyPr/>
        <a:lstStyle/>
        <a:p>
          <a:endParaRPr lang="en-US"/>
        </a:p>
      </dgm:t>
    </dgm:pt>
    <dgm:pt modelId="{29408B2F-3509-4868-8165-0078AEBE4505}" type="pres">
      <dgm:prSet presAssocID="{D7C6BF4E-8257-4BBD-8EB4-23905EDCEE9B}" presName="linear" presStyleCnt="0">
        <dgm:presLayoutVars>
          <dgm:dir/>
          <dgm:animLvl val="lvl"/>
          <dgm:resizeHandles val="exact"/>
        </dgm:presLayoutVars>
      </dgm:prSet>
      <dgm:spPr/>
    </dgm:pt>
    <dgm:pt modelId="{89910D07-8D5E-4A15-A32F-FE2F8D92B01F}" type="pres">
      <dgm:prSet presAssocID="{CC5B6110-BA3E-456F-9AC8-E8C0718C61EF}" presName="parentLin" presStyleCnt="0"/>
      <dgm:spPr/>
    </dgm:pt>
    <dgm:pt modelId="{1B720DA1-A74E-44EB-AFA0-67CDAB9B7C70}" type="pres">
      <dgm:prSet presAssocID="{CC5B6110-BA3E-456F-9AC8-E8C0718C61EF}" presName="parentLeftMargin" presStyleLbl="node1" presStyleIdx="0" presStyleCnt="3"/>
      <dgm:spPr/>
    </dgm:pt>
    <dgm:pt modelId="{0F5D289F-79EF-4D7F-9A22-3F8B98273BBB}" type="pres">
      <dgm:prSet presAssocID="{CC5B6110-BA3E-456F-9AC8-E8C0718C61EF}" presName="parentText" presStyleLbl="node1" presStyleIdx="0" presStyleCnt="3" custScaleY="497872">
        <dgm:presLayoutVars>
          <dgm:chMax val="0"/>
          <dgm:bulletEnabled val="1"/>
        </dgm:presLayoutVars>
      </dgm:prSet>
      <dgm:spPr/>
    </dgm:pt>
    <dgm:pt modelId="{6E7C8666-6489-4F53-AEC2-A5032F9F9593}" type="pres">
      <dgm:prSet presAssocID="{CC5B6110-BA3E-456F-9AC8-E8C0718C61EF}" presName="negativeSpace" presStyleCnt="0"/>
      <dgm:spPr/>
    </dgm:pt>
    <dgm:pt modelId="{FC0D985A-FDD7-4729-A2C6-121BC28A27CE}" type="pres">
      <dgm:prSet presAssocID="{CC5B6110-BA3E-456F-9AC8-E8C0718C61EF}" presName="childText" presStyleLbl="conFgAcc1" presStyleIdx="0" presStyleCnt="3">
        <dgm:presLayoutVars>
          <dgm:bulletEnabled val="1"/>
        </dgm:presLayoutVars>
      </dgm:prSet>
      <dgm:spPr/>
    </dgm:pt>
    <dgm:pt modelId="{F56EC5B9-4926-4767-B6D2-8002DEB7246A}" type="pres">
      <dgm:prSet presAssocID="{1BB04E65-FF77-4C3C-8B7A-F82E7481A345}" presName="spaceBetweenRectangles" presStyleCnt="0"/>
      <dgm:spPr/>
    </dgm:pt>
    <dgm:pt modelId="{91902F75-A94F-4008-9162-6E26BD568C14}" type="pres">
      <dgm:prSet presAssocID="{5FB2DF8D-12E4-4BAB-9B5B-E7C0AD966DA8}" presName="parentLin" presStyleCnt="0"/>
      <dgm:spPr/>
    </dgm:pt>
    <dgm:pt modelId="{ECD0C505-5EDC-4959-B621-EFB0570DA838}" type="pres">
      <dgm:prSet presAssocID="{5FB2DF8D-12E4-4BAB-9B5B-E7C0AD966DA8}" presName="parentLeftMargin" presStyleLbl="node1" presStyleIdx="0" presStyleCnt="3"/>
      <dgm:spPr/>
    </dgm:pt>
    <dgm:pt modelId="{A62858B1-629F-4BAC-89B3-8DCA643B32AB}" type="pres">
      <dgm:prSet presAssocID="{5FB2DF8D-12E4-4BAB-9B5B-E7C0AD966DA8}" presName="parentText" presStyleLbl="node1" presStyleIdx="1" presStyleCnt="3" custScaleY="471272">
        <dgm:presLayoutVars>
          <dgm:chMax val="0"/>
          <dgm:bulletEnabled val="1"/>
        </dgm:presLayoutVars>
      </dgm:prSet>
      <dgm:spPr/>
    </dgm:pt>
    <dgm:pt modelId="{634AB975-DF82-4182-8F77-652BF3546A1B}" type="pres">
      <dgm:prSet presAssocID="{5FB2DF8D-12E4-4BAB-9B5B-E7C0AD966DA8}" presName="negativeSpace" presStyleCnt="0"/>
      <dgm:spPr/>
    </dgm:pt>
    <dgm:pt modelId="{9823FF76-5FD7-406D-BC31-037205EA58D6}" type="pres">
      <dgm:prSet presAssocID="{5FB2DF8D-12E4-4BAB-9B5B-E7C0AD966DA8}" presName="childText" presStyleLbl="conFgAcc1" presStyleIdx="1" presStyleCnt="3">
        <dgm:presLayoutVars>
          <dgm:bulletEnabled val="1"/>
        </dgm:presLayoutVars>
      </dgm:prSet>
      <dgm:spPr/>
    </dgm:pt>
    <dgm:pt modelId="{4E1F9DB8-C9C7-40E3-842A-6EDAC8C7A96D}" type="pres">
      <dgm:prSet presAssocID="{36E122F5-4EC0-46F5-9345-FDF51B0898B7}" presName="spaceBetweenRectangles" presStyleCnt="0"/>
      <dgm:spPr/>
    </dgm:pt>
    <dgm:pt modelId="{04A5C410-3456-4401-9EDA-92F06D744452}" type="pres">
      <dgm:prSet presAssocID="{15645106-3820-4800-B0A6-07DF15DC08DF}" presName="parentLin" presStyleCnt="0"/>
      <dgm:spPr/>
    </dgm:pt>
    <dgm:pt modelId="{78AF2D0B-4E54-4E34-A02B-D9B0B0822E08}" type="pres">
      <dgm:prSet presAssocID="{15645106-3820-4800-B0A6-07DF15DC08DF}" presName="parentLeftMargin" presStyleLbl="node1" presStyleIdx="1" presStyleCnt="3"/>
      <dgm:spPr/>
    </dgm:pt>
    <dgm:pt modelId="{A1CE0F4E-CE51-4B30-AE1D-6C08FF7A82A4}" type="pres">
      <dgm:prSet presAssocID="{15645106-3820-4800-B0A6-07DF15DC08DF}" presName="parentText" presStyleLbl="node1" presStyleIdx="2" presStyleCnt="3" custScaleY="613217">
        <dgm:presLayoutVars>
          <dgm:chMax val="0"/>
          <dgm:bulletEnabled val="1"/>
        </dgm:presLayoutVars>
      </dgm:prSet>
      <dgm:spPr/>
    </dgm:pt>
    <dgm:pt modelId="{B735B453-3F59-4A9E-97FF-B60CE7E1B5B8}" type="pres">
      <dgm:prSet presAssocID="{15645106-3820-4800-B0A6-07DF15DC08DF}" presName="negativeSpace" presStyleCnt="0"/>
      <dgm:spPr/>
    </dgm:pt>
    <dgm:pt modelId="{9581AAFF-CE4C-44B3-A819-8AB974FBE392}" type="pres">
      <dgm:prSet presAssocID="{15645106-3820-4800-B0A6-07DF15DC08DF}" presName="childText" presStyleLbl="conFgAcc1" presStyleIdx="2" presStyleCnt="3">
        <dgm:presLayoutVars>
          <dgm:bulletEnabled val="1"/>
        </dgm:presLayoutVars>
      </dgm:prSet>
      <dgm:spPr/>
    </dgm:pt>
  </dgm:ptLst>
  <dgm:cxnLst>
    <dgm:cxn modelId="{50661902-6C15-4CA7-B6F1-8D28337FF72E}" type="presOf" srcId="{5FB2DF8D-12E4-4BAB-9B5B-E7C0AD966DA8}" destId="{ECD0C505-5EDC-4959-B621-EFB0570DA838}" srcOrd="0" destOrd="0" presId="urn:microsoft.com/office/officeart/2005/8/layout/list1"/>
    <dgm:cxn modelId="{7D741B03-856E-43A8-9FA7-67CEC52A3D9E}" type="presOf" srcId="{15645106-3820-4800-B0A6-07DF15DC08DF}" destId="{78AF2D0B-4E54-4E34-A02B-D9B0B0822E08}" srcOrd="0" destOrd="0" presId="urn:microsoft.com/office/officeart/2005/8/layout/list1"/>
    <dgm:cxn modelId="{D53F2269-31A3-48A3-B667-FBED05B22081}" srcId="{D7C6BF4E-8257-4BBD-8EB4-23905EDCEE9B}" destId="{15645106-3820-4800-B0A6-07DF15DC08DF}" srcOrd="2" destOrd="0" parTransId="{40CE242A-D4F8-468D-B7EB-E12EF8050A6B}" sibTransId="{52B26E02-7A00-4961-9CBF-67090016C1C8}"/>
    <dgm:cxn modelId="{BA446657-9129-4035-91FF-FFBC6680550E}" type="presOf" srcId="{5FB2DF8D-12E4-4BAB-9B5B-E7C0AD966DA8}" destId="{A62858B1-629F-4BAC-89B3-8DCA643B32AB}" srcOrd="1" destOrd="0" presId="urn:microsoft.com/office/officeart/2005/8/layout/list1"/>
    <dgm:cxn modelId="{57E7DD78-96C5-4C8D-9EA5-4D9EA6F9F2B8}" srcId="{D7C6BF4E-8257-4BBD-8EB4-23905EDCEE9B}" destId="{CC5B6110-BA3E-456F-9AC8-E8C0718C61EF}" srcOrd="0" destOrd="0" parTransId="{9E13416E-FFDF-427D-BF74-48D338ABF926}" sibTransId="{1BB04E65-FF77-4C3C-8B7A-F82E7481A345}"/>
    <dgm:cxn modelId="{A5BFE1B4-1A68-4F0A-BBE5-7C1001C57008}" type="presOf" srcId="{D7C6BF4E-8257-4BBD-8EB4-23905EDCEE9B}" destId="{29408B2F-3509-4868-8165-0078AEBE4505}" srcOrd="0" destOrd="0" presId="urn:microsoft.com/office/officeart/2005/8/layout/list1"/>
    <dgm:cxn modelId="{803A37C3-CBE7-49E9-87D8-9D8528548DD2}" type="presOf" srcId="{15645106-3820-4800-B0A6-07DF15DC08DF}" destId="{A1CE0F4E-CE51-4B30-AE1D-6C08FF7A82A4}" srcOrd="1" destOrd="0" presId="urn:microsoft.com/office/officeart/2005/8/layout/list1"/>
    <dgm:cxn modelId="{6BD15EC5-6D13-4407-8E29-CDD5AD2585F9}" srcId="{D7C6BF4E-8257-4BBD-8EB4-23905EDCEE9B}" destId="{5FB2DF8D-12E4-4BAB-9B5B-E7C0AD966DA8}" srcOrd="1" destOrd="0" parTransId="{D186C28B-1B7E-4551-AD6E-BAD12D810451}" sibTransId="{36E122F5-4EC0-46F5-9345-FDF51B0898B7}"/>
    <dgm:cxn modelId="{C48E4BD0-42D7-4AEB-A421-34F2F558E35F}" type="presOf" srcId="{CC5B6110-BA3E-456F-9AC8-E8C0718C61EF}" destId="{0F5D289F-79EF-4D7F-9A22-3F8B98273BBB}" srcOrd="1" destOrd="0" presId="urn:microsoft.com/office/officeart/2005/8/layout/list1"/>
    <dgm:cxn modelId="{665CFBE2-BB33-47A7-8183-E86B3FBAAC52}" type="presOf" srcId="{CC5B6110-BA3E-456F-9AC8-E8C0718C61EF}" destId="{1B720DA1-A74E-44EB-AFA0-67CDAB9B7C70}" srcOrd="0" destOrd="0" presId="urn:microsoft.com/office/officeart/2005/8/layout/list1"/>
    <dgm:cxn modelId="{B59C6C10-0278-457D-B556-72D4848B9574}" type="presParOf" srcId="{29408B2F-3509-4868-8165-0078AEBE4505}" destId="{89910D07-8D5E-4A15-A32F-FE2F8D92B01F}" srcOrd="0" destOrd="0" presId="urn:microsoft.com/office/officeart/2005/8/layout/list1"/>
    <dgm:cxn modelId="{7FEBB268-A7A7-4B52-BAD7-24CA826F3729}" type="presParOf" srcId="{89910D07-8D5E-4A15-A32F-FE2F8D92B01F}" destId="{1B720DA1-A74E-44EB-AFA0-67CDAB9B7C70}" srcOrd="0" destOrd="0" presId="urn:microsoft.com/office/officeart/2005/8/layout/list1"/>
    <dgm:cxn modelId="{26420574-E056-47ED-8F56-A5DE429334D6}" type="presParOf" srcId="{89910D07-8D5E-4A15-A32F-FE2F8D92B01F}" destId="{0F5D289F-79EF-4D7F-9A22-3F8B98273BBB}" srcOrd="1" destOrd="0" presId="urn:microsoft.com/office/officeart/2005/8/layout/list1"/>
    <dgm:cxn modelId="{7979C95C-6D72-424B-A19B-FA004984DCDA}" type="presParOf" srcId="{29408B2F-3509-4868-8165-0078AEBE4505}" destId="{6E7C8666-6489-4F53-AEC2-A5032F9F9593}" srcOrd="1" destOrd="0" presId="urn:microsoft.com/office/officeart/2005/8/layout/list1"/>
    <dgm:cxn modelId="{DC21B112-A4F0-4F1E-89F3-1CECD539034E}" type="presParOf" srcId="{29408B2F-3509-4868-8165-0078AEBE4505}" destId="{FC0D985A-FDD7-4729-A2C6-121BC28A27CE}" srcOrd="2" destOrd="0" presId="urn:microsoft.com/office/officeart/2005/8/layout/list1"/>
    <dgm:cxn modelId="{E109412C-C010-4725-8A2F-081869C13555}" type="presParOf" srcId="{29408B2F-3509-4868-8165-0078AEBE4505}" destId="{F56EC5B9-4926-4767-B6D2-8002DEB7246A}" srcOrd="3" destOrd="0" presId="urn:microsoft.com/office/officeart/2005/8/layout/list1"/>
    <dgm:cxn modelId="{0A88B873-162F-4840-BE82-32F294666E83}" type="presParOf" srcId="{29408B2F-3509-4868-8165-0078AEBE4505}" destId="{91902F75-A94F-4008-9162-6E26BD568C14}" srcOrd="4" destOrd="0" presId="urn:microsoft.com/office/officeart/2005/8/layout/list1"/>
    <dgm:cxn modelId="{F2F3229B-D047-468E-A6FB-A6F3CB745A72}" type="presParOf" srcId="{91902F75-A94F-4008-9162-6E26BD568C14}" destId="{ECD0C505-5EDC-4959-B621-EFB0570DA838}" srcOrd="0" destOrd="0" presId="urn:microsoft.com/office/officeart/2005/8/layout/list1"/>
    <dgm:cxn modelId="{6689E5E3-BEC6-4AD8-98F6-CFA1DB3E772F}" type="presParOf" srcId="{91902F75-A94F-4008-9162-6E26BD568C14}" destId="{A62858B1-629F-4BAC-89B3-8DCA643B32AB}" srcOrd="1" destOrd="0" presId="urn:microsoft.com/office/officeart/2005/8/layout/list1"/>
    <dgm:cxn modelId="{5FF57AB3-0DDB-4EE6-835B-2A298EA92ABD}" type="presParOf" srcId="{29408B2F-3509-4868-8165-0078AEBE4505}" destId="{634AB975-DF82-4182-8F77-652BF3546A1B}" srcOrd="5" destOrd="0" presId="urn:microsoft.com/office/officeart/2005/8/layout/list1"/>
    <dgm:cxn modelId="{59A2864F-2183-450C-A22D-C4AA9269ABDE}" type="presParOf" srcId="{29408B2F-3509-4868-8165-0078AEBE4505}" destId="{9823FF76-5FD7-406D-BC31-037205EA58D6}" srcOrd="6" destOrd="0" presId="urn:microsoft.com/office/officeart/2005/8/layout/list1"/>
    <dgm:cxn modelId="{8C004CC3-89C2-4767-8E25-F7BF6B8C2B4B}" type="presParOf" srcId="{29408B2F-3509-4868-8165-0078AEBE4505}" destId="{4E1F9DB8-C9C7-40E3-842A-6EDAC8C7A96D}" srcOrd="7" destOrd="0" presId="urn:microsoft.com/office/officeart/2005/8/layout/list1"/>
    <dgm:cxn modelId="{EC0E74A1-C5C2-4112-B90A-3E6184D1C5FC}" type="presParOf" srcId="{29408B2F-3509-4868-8165-0078AEBE4505}" destId="{04A5C410-3456-4401-9EDA-92F06D744452}" srcOrd="8" destOrd="0" presId="urn:microsoft.com/office/officeart/2005/8/layout/list1"/>
    <dgm:cxn modelId="{2F2F6BCC-D0D3-4559-8F87-BEE67E6A1407}" type="presParOf" srcId="{04A5C410-3456-4401-9EDA-92F06D744452}" destId="{78AF2D0B-4E54-4E34-A02B-D9B0B0822E08}" srcOrd="0" destOrd="0" presId="urn:microsoft.com/office/officeart/2005/8/layout/list1"/>
    <dgm:cxn modelId="{18CC6AE4-C136-40BD-BC36-F100DE7CF364}" type="presParOf" srcId="{04A5C410-3456-4401-9EDA-92F06D744452}" destId="{A1CE0F4E-CE51-4B30-AE1D-6C08FF7A82A4}" srcOrd="1" destOrd="0" presId="urn:microsoft.com/office/officeart/2005/8/layout/list1"/>
    <dgm:cxn modelId="{13CA767E-DB4C-416C-AC44-9F3E1CEC1FBA}" type="presParOf" srcId="{29408B2F-3509-4868-8165-0078AEBE4505}" destId="{B735B453-3F59-4A9E-97FF-B60CE7E1B5B8}" srcOrd="9" destOrd="0" presId="urn:microsoft.com/office/officeart/2005/8/layout/list1"/>
    <dgm:cxn modelId="{E2713B3A-F3C8-42B5-92C6-3E1283C46789}" type="presParOf" srcId="{29408B2F-3509-4868-8165-0078AEBE4505}" destId="{9581AAFF-CE4C-44B3-A819-8AB974FBE392}"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706C524-4F83-4546-BB40-C585ADD66F2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F8010E59-49E7-4731-8AB9-1EAA3940B9B9}">
      <dgm:prSet phldrT="[Text]"/>
      <dgm:spPr>
        <a:solidFill>
          <a:srgbClr val="7030A0"/>
        </a:solidFill>
      </dgm:spPr>
      <dgm:t>
        <a:bodyPr/>
        <a:lstStyle/>
        <a:p>
          <a:r>
            <a:rPr lang="en-US" dirty="0"/>
            <a:t>Investigates and solves problems</a:t>
          </a:r>
        </a:p>
      </dgm:t>
    </dgm:pt>
    <dgm:pt modelId="{B9A6697B-DE46-4F43-9959-728DC01C149A}" type="parTrans" cxnId="{2BCE276E-4F4B-49BA-9840-4FD66259CC94}">
      <dgm:prSet/>
      <dgm:spPr/>
      <dgm:t>
        <a:bodyPr/>
        <a:lstStyle/>
        <a:p>
          <a:endParaRPr lang="en-US"/>
        </a:p>
      </dgm:t>
    </dgm:pt>
    <dgm:pt modelId="{05E9A41F-BD5D-4F75-8E7B-BC51412ACE35}" type="sibTrans" cxnId="{2BCE276E-4F4B-49BA-9840-4FD66259CC94}">
      <dgm:prSet/>
      <dgm:spPr/>
      <dgm:t>
        <a:bodyPr/>
        <a:lstStyle/>
        <a:p>
          <a:endParaRPr lang="en-US"/>
        </a:p>
      </dgm:t>
    </dgm:pt>
    <dgm:pt modelId="{5D089DB2-0E0D-433A-8B87-83B1C0717D8C}">
      <dgm:prSet phldrT="[Text]"/>
      <dgm:spPr>
        <a:solidFill>
          <a:schemeClr val="tx2">
            <a:lumMod val="50000"/>
          </a:schemeClr>
        </a:solidFill>
      </dgm:spPr>
      <dgm:t>
        <a:bodyPr/>
        <a:lstStyle/>
        <a:p>
          <a:r>
            <a:rPr lang="en-US" dirty="0"/>
            <a:t>Makes linkages</a:t>
          </a:r>
        </a:p>
      </dgm:t>
    </dgm:pt>
    <dgm:pt modelId="{6342318A-796C-4804-90BF-73C9ED4F6106}" type="parTrans" cxnId="{92DC5836-202E-4572-81BB-FB074EEECF62}">
      <dgm:prSet/>
      <dgm:spPr/>
      <dgm:t>
        <a:bodyPr/>
        <a:lstStyle/>
        <a:p>
          <a:endParaRPr lang="en-US"/>
        </a:p>
      </dgm:t>
    </dgm:pt>
    <dgm:pt modelId="{1DE1B676-DC33-43D7-9CA2-9AAE548C080F}" type="sibTrans" cxnId="{92DC5836-202E-4572-81BB-FB074EEECF62}">
      <dgm:prSet/>
      <dgm:spPr/>
      <dgm:t>
        <a:bodyPr/>
        <a:lstStyle/>
        <a:p>
          <a:endParaRPr lang="en-US"/>
        </a:p>
      </dgm:t>
    </dgm:pt>
    <dgm:pt modelId="{CE9932E7-D369-47AB-9BE2-E61CBDBC270D}">
      <dgm:prSet phldrT="[Text]"/>
      <dgm:spPr>
        <a:solidFill>
          <a:schemeClr val="bg2">
            <a:lumMod val="25000"/>
          </a:schemeClr>
        </a:solidFill>
      </dgm:spPr>
      <dgm:t>
        <a:bodyPr/>
        <a:lstStyle/>
        <a:p>
          <a:r>
            <a:rPr lang="en-US" dirty="0"/>
            <a:t>Thorough</a:t>
          </a:r>
        </a:p>
      </dgm:t>
    </dgm:pt>
    <dgm:pt modelId="{0B14A12C-7C7E-45BE-A526-527470B3D01F}" type="parTrans" cxnId="{A532AF81-CA1A-4B35-A5A6-7CC0D386C72B}">
      <dgm:prSet/>
      <dgm:spPr/>
      <dgm:t>
        <a:bodyPr/>
        <a:lstStyle/>
        <a:p>
          <a:endParaRPr lang="en-US"/>
        </a:p>
      </dgm:t>
    </dgm:pt>
    <dgm:pt modelId="{594C1602-A7DA-4268-A3BC-E42AF6562B4D}" type="sibTrans" cxnId="{A532AF81-CA1A-4B35-A5A6-7CC0D386C72B}">
      <dgm:prSet/>
      <dgm:spPr/>
      <dgm:t>
        <a:bodyPr/>
        <a:lstStyle/>
        <a:p>
          <a:endParaRPr lang="en-US"/>
        </a:p>
      </dgm:t>
    </dgm:pt>
    <dgm:pt modelId="{FEDE6429-9BE7-4B0E-88DB-804826B8301A}">
      <dgm:prSet phldrT="[Text]"/>
      <dgm:spPr>
        <a:solidFill>
          <a:schemeClr val="accent3">
            <a:lumMod val="50000"/>
          </a:schemeClr>
        </a:solidFill>
      </dgm:spPr>
      <dgm:t>
        <a:bodyPr/>
        <a:lstStyle/>
        <a:p>
          <a:r>
            <a:rPr lang="en-US" dirty="0"/>
            <a:t>Utilizes critical analyses</a:t>
          </a:r>
        </a:p>
      </dgm:t>
    </dgm:pt>
    <dgm:pt modelId="{7C0CCD40-EC5B-4985-A55C-AF24E1B0EC8F}" type="parTrans" cxnId="{0572CC22-51D4-471F-B19C-5218716CF78C}">
      <dgm:prSet/>
      <dgm:spPr/>
      <dgm:t>
        <a:bodyPr/>
        <a:lstStyle/>
        <a:p>
          <a:endParaRPr lang="en-US"/>
        </a:p>
      </dgm:t>
    </dgm:pt>
    <dgm:pt modelId="{CB350897-6AF5-4419-8727-A32E08F927D0}" type="sibTrans" cxnId="{0572CC22-51D4-471F-B19C-5218716CF78C}">
      <dgm:prSet/>
      <dgm:spPr/>
      <dgm:t>
        <a:bodyPr/>
        <a:lstStyle/>
        <a:p>
          <a:endParaRPr lang="en-US"/>
        </a:p>
      </dgm:t>
    </dgm:pt>
    <dgm:pt modelId="{4DAB4E23-1A5E-4838-962F-5B40638334EB}">
      <dgm:prSet/>
      <dgm:spPr>
        <a:solidFill>
          <a:srgbClr val="0070C0"/>
        </a:solidFill>
      </dgm:spPr>
      <dgm:t>
        <a:bodyPr/>
        <a:lstStyle/>
        <a:p>
          <a:r>
            <a:rPr lang="en-US" dirty="0"/>
            <a:t>Balanced</a:t>
          </a:r>
        </a:p>
      </dgm:t>
    </dgm:pt>
    <dgm:pt modelId="{28D02BC2-1D56-4D1F-9DF6-69E6D95F80E3}" type="parTrans" cxnId="{18AE79FC-8C0D-4FC8-93A1-AE0A3A8CC54F}">
      <dgm:prSet/>
      <dgm:spPr/>
      <dgm:t>
        <a:bodyPr/>
        <a:lstStyle/>
        <a:p>
          <a:endParaRPr lang="en-US"/>
        </a:p>
      </dgm:t>
    </dgm:pt>
    <dgm:pt modelId="{26019C7D-5A0A-4704-A723-8376D977CA5F}" type="sibTrans" cxnId="{18AE79FC-8C0D-4FC8-93A1-AE0A3A8CC54F}">
      <dgm:prSet/>
      <dgm:spPr/>
      <dgm:t>
        <a:bodyPr/>
        <a:lstStyle/>
        <a:p>
          <a:endParaRPr lang="en-US"/>
        </a:p>
      </dgm:t>
    </dgm:pt>
    <dgm:pt modelId="{77C828F2-B0F3-42D1-9EFC-A8BB9150C8B8}">
      <dgm:prSet/>
      <dgm:spPr>
        <a:solidFill>
          <a:schemeClr val="accent2">
            <a:lumMod val="75000"/>
          </a:schemeClr>
        </a:solidFill>
      </dgm:spPr>
      <dgm:t>
        <a:bodyPr/>
        <a:lstStyle/>
        <a:p>
          <a:r>
            <a:rPr lang="en-US" dirty="0"/>
            <a:t>Considers context</a:t>
          </a:r>
        </a:p>
      </dgm:t>
    </dgm:pt>
    <dgm:pt modelId="{48447F9C-3A2A-44F5-89C1-CDA3CC697D7B}" type="parTrans" cxnId="{FEA97061-ACDA-43A6-ADD9-07E30ECAAA49}">
      <dgm:prSet/>
      <dgm:spPr/>
      <dgm:t>
        <a:bodyPr/>
        <a:lstStyle/>
        <a:p>
          <a:endParaRPr lang="en-US"/>
        </a:p>
      </dgm:t>
    </dgm:pt>
    <dgm:pt modelId="{A044A95F-B230-47EE-873D-00397A9C0A06}" type="sibTrans" cxnId="{FEA97061-ACDA-43A6-ADD9-07E30ECAAA49}">
      <dgm:prSet/>
      <dgm:spPr/>
      <dgm:t>
        <a:bodyPr/>
        <a:lstStyle/>
        <a:p>
          <a:endParaRPr lang="en-US"/>
        </a:p>
      </dgm:t>
    </dgm:pt>
    <dgm:pt modelId="{9AB6B8B0-BC0C-4268-A21F-39C9445E5BB8}">
      <dgm:prSet/>
      <dgm:spPr>
        <a:solidFill>
          <a:srgbClr val="FF0000"/>
        </a:solidFill>
      </dgm:spPr>
      <dgm:t>
        <a:bodyPr/>
        <a:lstStyle/>
        <a:p>
          <a:r>
            <a:rPr lang="en-US" dirty="0"/>
            <a:t>Evidence-based</a:t>
          </a:r>
        </a:p>
      </dgm:t>
    </dgm:pt>
    <dgm:pt modelId="{9B636C51-5B0B-4332-BFD4-5A560FB43563}" type="parTrans" cxnId="{3F0BE0DB-7F29-4BD9-81F4-7AC6592E7815}">
      <dgm:prSet/>
      <dgm:spPr/>
      <dgm:t>
        <a:bodyPr/>
        <a:lstStyle/>
        <a:p>
          <a:endParaRPr lang="en-US"/>
        </a:p>
      </dgm:t>
    </dgm:pt>
    <dgm:pt modelId="{F26BC434-D90C-4821-842C-D33272D62BBE}" type="sibTrans" cxnId="{3F0BE0DB-7F29-4BD9-81F4-7AC6592E7815}">
      <dgm:prSet/>
      <dgm:spPr/>
      <dgm:t>
        <a:bodyPr/>
        <a:lstStyle/>
        <a:p>
          <a:endParaRPr lang="en-US"/>
        </a:p>
      </dgm:t>
    </dgm:pt>
    <dgm:pt modelId="{5D62C742-F290-49B2-9686-CB8CAD627568}">
      <dgm:prSet/>
      <dgm:spPr>
        <a:solidFill>
          <a:schemeClr val="accent6">
            <a:lumMod val="75000"/>
          </a:schemeClr>
        </a:solidFill>
      </dgm:spPr>
      <dgm:t>
        <a:bodyPr/>
        <a:lstStyle/>
        <a:p>
          <a:r>
            <a:rPr lang="en-US" dirty="0"/>
            <a:t>Identifies signals</a:t>
          </a:r>
        </a:p>
      </dgm:t>
    </dgm:pt>
    <dgm:pt modelId="{87458AE4-1B09-40C9-BAC7-29B233BFCD61}" type="parTrans" cxnId="{B9A587DC-9E66-4D91-AE72-F1E8F74D1497}">
      <dgm:prSet/>
      <dgm:spPr/>
      <dgm:t>
        <a:bodyPr/>
        <a:lstStyle/>
        <a:p>
          <a:endParaRPr lang="en-US"/>
        </a:p>
      </dgm:t>
    </dgm:pt>
    <dgm:pt modelId="{DD7F975C-5C2B-4904-91AC-0884F20B8AE9}" type="sibTrans" cxnId="{B9A587DC-9E66-4D91-AE72-F1E8F74D1497}">
      <dgm:prSet/>
      <dgm:spPr/>
      <dgm:t>
        <a:bodyPr/>
        <a:lstStyle/>
        <a:p>
          <a:endParaRPr lang="en-US"/>
        </a:p>
      </dgm:t>
    </dgm:pt>
    <dgm:pt modelId="{CA32EE75-AD43-4749-B384-91CEFE44B893}">
      <dgm:prSet phldrT="[Text]"/>
      <dgm:spPr>
        <a:solidFill>
          <a:schemeClr val="accent6">
            <a:lumMod val="50000"/>
          </a:schemeClr>
        </a:solidFill>
      </dgm:spPr>
      <dgm:t>
        <a:bodyPr/>
        <a:lstStyle/>
        <a:p>
          <a:r>
            <a:rPr lang="en-US" dirty="0"/>
            <a:t>Well-documented</a:t>
          </a:r>
        </a:p>
      </dgm:t>
    </dgm:pt>
    <dgm:pt modelId="{5745D77D-4D5E-48DE-B4CB-2AFA1FC86471}" type="parTrans" cxnId="{56CE9392-F138-4041-A37C-5070086623DD}">
      <dgm:prSet/>
      <dgm:spPr/>
      <dgm:t>
        <a:bodyPr/>
        <a:lstStyle/>
        <a:p>
          <a:endParaRPr lang="en-US"/>
        </a:p>
      </dgm:t>
    </dgm:pt>
    <dgm:pt modelId="{39824188-6CBD-46B1-9756-CE640B00BEB3}" type="sibTrans" cxnId="{56CE9392-F138-4041-A37C-5070086623DD}">
      <dgm:prSet/>
      <dgm:spPr/>
      <dgm:t>
        <a:bodyPr/>
        <a:lstStyle/>
        <a:p>
          <a:endParaRPr lang="en-US"/>
        </a:p>
      </dgm:t>
    </dgm:pt>
    <dgm:pt modelId="{12627188-F18D-4D4A-9152-F51B626292F2}">
      <dgm:prSet phldrT="[Text]"/>
      <dgm:spPr>
        <a:solidFill>
          <a:schemeClr val="accent4">
            <a:lumMod val="50000"/>
          </a:schemeClr>
        </a:solidFill>
      </dgm:spPr>
      <dgm:t>
        <a:bodyPr/>
        <a:lstStyle/>
        <a:p>
          <a:r>
            <a:rPr lang="en-US" dirty="0"/>
            <a:t>Well-managed</a:t>
          </a:r>
        </a:p>
      </dgm:t>
    </dgm:pt>
    <dgm:pt modelId="{C7727B39-0FBE-42B0-ADFD-BB5EC92F5C1B}" type="parTrans" cxnId="{6F1FDA74-AF28-43A6-B1C9-837AEC9BA133}">
      <dgm:prSet/>
      <dgm:spPr/>
      <dgm:t>
        <a:bodyPr/>
        <a:lstStyle/>
        <a:p>
          <a:endParaRPr lang="en-US"/>
        </a:p>
      </dgm:t>
    </dgm:pt>
    <dgm:pt modelId="{EBA2350B-3160-4572-BAE1-DCAC28DCB9BD}" type="sibTrans" cxnId="{6F1FDA74-AF28-43A6-B1C9-837AEC9BA133}">
      <dgm:prSet/>
      <dgm:spPr/>
      <dgm:t>
        <a:bodyPr/>
        <a:lstStyle/>
        <a:p>
          <a:endParaRPr lang="en-US"/>
        </a:p>
      </dgm:t>
    </dgm:pt>
    <dgm:pt modelId="{B4D7AB79-ED33-4E78-BA70-A996CC65D55E}" type="pres">
      <dgm:prSet presAssocID="{4706C524-4F83-4546-BB40-C585ADD66F2D}" presName="diagram" presStyleCnt="0">
        <dgm:presLayoutVars>
          <dgm:dir/>
          <dgm:resizeHandles val="exact"/>
        </dgm:presLayoutVars>
      </dgm:prSet>
      <dgm:spPr/>
    </dgm:pt>
    <dgm:pt modelId="{C2592D38-632F-4F88-AD97-B71EEF15F2DF}" type="pres">
      <dgm:prSet presAssocID="{F8010E59-49E7-4731-8AB9-1EAA3940B9B9}" presName="node" presStyleLbl="node1" presStyleIdx="0" presStyleCnt="10" custLinFactY="10718" custLinFactNeighborX="-126" custLinFactNeighborY="100000">
        <dgm:presLayoutVars>
          <dgm:bulletEnabled val="1"/>
        </dgm:presLayoutVars>
      </dgm:prSet>
      <dgm:spPr/>
    </dgm:pt>
    <dgm:pt modelId="{D52987C1-EA52-49A7-8FED-2838B59B6353}" type="pres">
      <dgm:prSet presAssocID="{05E9A41F-BD5D-4F75-8E7B-BC51412ACE35}" presName="sibTrans" presStyleCnt="0"/>
      <dgm:spPr/>
    </dgm:pt>
    <dgm:pt modelId="{A41F1B86-2DE0-4978-B276-87CB559BDC8D}" type="pres">
      <dgm:prSet presAssocID="{5D62C742-F290-49B2-9686-CB8CAD627568}" presName="node" presStyleLbl="node1" presStyleIdx="1" presStyleCnt="10" custLinFactX="100000" custLinFactNeighborX="121058" custLinFactNeighborY="-35688">
        <dgm:presLayoutVars>
          <dgm:bulletEnabled val="1"/>
        </dgm:presLayoutVars>
      </dgm:prSet>
      <dgm:spPr/>
    </dgm:pt>
    <dgm:pt modelId="{0726A375-5F19-44E1-AEB4-CB6E09A44EDE}" type="pres">
      <dgm:prSet presAssocID="{DD7F975C-5C2B-4904-91AC-0884F20B8AE9}" presName="sibTrans" presStyleCnt="0"/>
      <dgm:spPr/>
    </dgm:pt>
    <dgm:pt modelId="{38F426C4-8A1D-4968-BAF4-6091C43F89BD}" type="pres">
      <dgm:prSet presAssocID="{9AB6B8B0-BC0C-4268-A21F-39C9445E5BB8}" presName="node" presStyleLbl="node1" presStyleIdx="2" presStyleCnt="10" custLinFactNeighborX="1801" custLinFactNeighborY="-35688">
        <dgm:presLayoutVars>
          <dgm:bulletEnabled val="1"/>
        </dgm:presLayoutVars>
      </dgm:prSet>
      <dgm:spPr/>
    </dgm:pt>
    <dgm:pt modelId="{5BB7D1E7-547B-4FAC-8B35-0C34F3E98E83}" type="pres">
      <dgm:prSet presAssocID="{F26BC434-D90C-4821-842C-D33272D62BBE}" presName="sibTrans" presStyleCnt="0"/>
      <dgm:spPr/>
    </dgm:pt>
    <dgm:pt modelId="{81CD6D5F-5029-4513-BC9B-0EC1131C77DA}" type="pres">
      <dgm:prSet presAssocID="{77C828F2-B0F3-42D1-9EFC-A8BB9150C8B8}" presName="node" presStyleLbl="node1" presStyleIdx="3" presStyleCnt="10" custLinFactX="-100000" custLinFactNeighborX="-117455" custLinFactNeighborY="-35688">
        <dgm:presLayoutVars>
          <dgm:bulletEnabled val="1"/>
        </dgm:presLayoutVars>
      </dgm:prSet>
      <dgm:spPr/>
    </dgm:pt>
    <dgm:pt modelId="{C42DD45F-3DB8-43B5-BB6E-71245A8A2845}" type="pres">
      <dgm:prSet presAssocID="{A044A95F-B230-47EE-873D-00397A9C0A06}" presName="sibTrans" presStyleCnt="0"/>
      <dgm:spPr/>
    </dgm:pt>
    <dgm:pt modelId="{E8BAD8DB-0B50-4C36-AE50-864AACFA1B86}" type="pres">
      <dgm:prSet presAssocID="{4DAB4E23-1A5E-4838-962F-5B40638334EB}" presName="node" presStyleLbl="node1" presStyleIdx="4" presStyleCnt="10" custLinFactY="-52355" custLinFactNeighborX="-126" custLinFactNeighborY="-100000">
        <dgm:presLayoutVars>
          <dgm:bulletEnabled val="1"/>
        </dgm:presLayoutVars>
      </dgm:prSet>
      <dgm:spPr/>
    </dgm:pt>
    <dgm:pt modelId="{B200310D-D825-42F2-9C37-9C619AE90796}" type="pres">
      <dgm:prSet presAssocID="{26019C7D-5A0A-4704-A723-8376D977CA5F}" presName="sibTrans" presStyleCnt="0"/>
      <dgm:spPr/>
    </dgm:pt>
    <dgm:pt modelId="{AFEE0B54-7720-4766-A282-BABF0CBF9571}" type="pres">
      <dgm:prSet presAssocID="{5D089DB2-0E0D-433A-8B87-83B1C0717D8C}" presName="node" presStyleLbl="node1" presStyleIdx="5" presStyleCnt="10" custLinFactNeighborX="2545" custLinFactNeighborY="-5227">
        <dgm:presLayoutVars>
          <dgm:bulletEnabled val="1"/>
        </dgm:presLayoutVars>
      </dgm:prSet>
      <dgm:spPr/>
    </dgm:pt>
    <dgm:pt modelId="{796F823D-E9B9-45F1-9B74-E2B4CAFFE9C5}" type="pres">
      <dgm:prSet presAssocID="{1DE1B676-DC33-43D7-9CA2-9AAE548C080F}" presName="sibTrans" presStyleCnt="0"/>
      <dgm:spPr/>
    </dgm:pt>
    <dgm:pt modelId="{A9FA4553-59D1-4EBA-8221-5A6DB3F32CA7}" type="pres">
      <dgm:prSet presAssocID="{CE9932E7-D369-47AB-9BE2-E61CBDBC270D}" presName="node" presStyleLbl="node1" presStyleIdx="6" presStyleCnt="10" custLinFactNeighborX="1801" custLinFactNeighborY="-5588">
        <dgm:presLayoutVars>
          <dgm:bulletEnabled val="1"/>
        </dgm:presLayoutVars>
      </dgm:prSet>
      <dgm:spPr/>
    </dgm:pt>
    <dgm:pt modelId="{EA3C96DA-462C-44AF-9D05-4B53F8801BE5}" type="pres">
      <dgm:prSet presAssocID="{594C1602-A7DA-4268-A3BC-E42AF6562B4D}" presName="sibTrans" presStyleCnt="0"/>
      <dgm:spPr/>
    </dgm:pt>
    <dgm:pt modelId="{F86E4024-CBCC-4D2A-9E6C-7C458320AE4E}" type="pres">
      <dgm:prSet presAssocID="{FEDE6429-9BE7-4B0E-88DB-804826B8301A}" presName="node" presStyleLbl="node1" presStyleIdx="7" presStyleCnt="10" custScaleY="97857" custLinFactNeighborX="-2356" custLinFactNeighborY="-5859">
        <dgm:presLayoutVars>
          <dgm:bulletEnabled val="1"/>
        </dgm:presLayoutVars>
      </dgm:prSet>
      <dgm:spPr/>
    </dgm:pt>
    <dgm:pt modelId="{47BB8F1C-9196-42B1-A8ED-F7DD77428753}" type="pres">
      <dgm:prSet presAssocID="{CB350897-6AF5-4419-8727-A32E08F927D0}" presName="sibTrans" presStyleCnt="0"/>
      <dgm:spPr/>
    </dgm:pt>
    <dgm:pt modelId="{F53040ED-360D-4AE1-865F-6E5C3D0A1248}" type="pres">
      <dgm:prSet presAssocID="{CA32EE75-AD43-4749-B384-91CEFE44B893}" presName="node" presStyleLbl="node1" presStyleIdx="8" presStyleCnt="10" custLinFactNeighborX="-35012" custLinFactNeighborY="-1955">
        <dgm:presLayoutVars>
          <dgm:bulletEnabled val="1"/>
        </dgm:presLayoutVars>
      </dgm:prSet>
      <dgm:spPr/>
    </dgm:pt>
    <dgm:pt modelId="{6AB5F3C0-C529-4C70-8857-9516B73BF64E}" type="pres">
      <dgm:prSet presAssocID="{39824188-6CBD-46B1-9756-CE640B00BEB3}" presName="sibTrans" presStyleCnt="0"/>
      <dgm:spPr/>
    </dgm:pt>
    <dgm:pt modelId="{351BEAFF-38D2-44FC-894A-919C795BECC4}" type="pres">
      <dgm:prSet presAssocID="{12627188-F18D-4D4A-9152-F51B626292F2}" presName="node" presStyleLbl="node1" presStyleIdx="9" presStyleCnt="10" custLinFactNeighborX="-18684" custLinFactNeighborY="-1955">
        <dgm:presLayoutVars>
          <dgm:bulletEnabled val="1"/>
        </dgm:presLayoutVars>
      </dgm:prSet>
      <dgm:spPr/>
    </dgm:pt>
  </dgm:ptLst>
  <dgm:cxnLst>
    <dgm:cxn modelId="{6BAFAD20-1D5B-416E-82C2-ED230D447A4B}" type="presOf" srcId="{5D089DB2-0E0D-433A-8B87-83B1C0717D8C}" destId="{AFEE0B54-7720-4766-A282-BABF0CBF9571}" srcOrd="0" destOrd="0" presId="urn:microsoft.com/office/officeart/2005/8/layout/default"/>
    <dgm:cxn modelId="{0572CC22-51D4-471F-B19C-5218716CF78C}" srcId="{4706C524-4F83-4546-BB40-C585ADD66F2D}" destId="{FEDE6429-9BE7-4B0E-88DB-804826B8301A}" srcOrd="7" destOrd="0" parTransId="{7C0CCD40-EC5B-4985-A55C-AF24E1B0EC8F}" sibTransId="{CB350897-6AF5-4419-8727-A32E08F927D0}"/>
    <dgm:cxn modelId="{75265233-6DF9-4E3A-901E-676186C19AFA}" type="presOf" srcId="{CE9932E7-D369-47AB-9BE2-E61CBDBC270D}" destId="{A9FA4553-59D1-4EBA-8221-5A6DB3F32CA7}" srcOrd="0" destOrd="0" presId="urn:microsoft.com/office/officeart/2005/8/layout/default"/>
    <dgm:cxn modelId="{92DC5836-202E-4572-81BB-FB074EEECF62}" srcId="{4706C524-4F83-4546-BB40-C585ADD66F2D}" destId="{5D089DB2-0E0D-433A-8B87-83B1C0717D8C}" srcOrd="5" destOrd="0" parTransId="{6342318A-796C-4804-90BF-73C9ED4F6106}" sibTransId="{1DE1B676-DC33-43D7-9CA2-9AAE548C080F}"/>
    <dgm:cxn modelId="{FEA97061-ACDA-43A6-ADD9-07E30ECAAA49}" srcId="{4706C524-4F83-4546-BB40-C585ADD66F2D}" destId="{77C828F2-B0F3-42D1-9EFC-A8BB9150C8B8}" srcOrd="3" destOrd="0" parTransId="{48447F9C-3A2A-44F5-89C1-CDA3CC697D7B}" sibTransId="{A044A95F-B230-47EE-873D-00397A9C0A06}"/>
    <dgm:cxn modelId="{F3573268-6459-4023-88CF-7C243BCB6DC0}" type="presOf" srcId="{4DAB4E23-1A5E-4838-962F-5B40638334EB}" destId="{E8BAD8DB-0B50-4C36-AE50-864AACFA1B86}" srcOrd="0" destOrd="0" presId="urn:microsoft.com/office/officeart/2005/8/layout/default"/>
    <dgm:cxn modelId="{2BCE276E-4F4B-49BA-9840-4FD66259CC94}" srcId="{4706C524-4F83-4546-BB40-C585ADD66F2D}" destId="{F8010E59-49E7-4731-8AB9-1EAA3940B9B9}" srcOrd="0" destOrd="0" parTransId="{B9A6697B-DE46-4F43-9959-728DC01C149A}" sibTransId="{05E9A41F-BD5D-4F75-8E7B-BC51412ACE35}"/>
    <dgm:cxn modelId="{BCEBD24F-EC85-490E-AA69-08EDC6269550}" type="presOf" srcId="{CA32EE75-AD43-4749-B384-91CEFE44B893}" destId="{F53040ED-360D-4AE1-865F-6E5C3D0A1248}" srcOrd="0" destOrd="0" presId="urn:microsoft.com/office/officeart/2005/8/layout/default"/>
    <dgm:cxn modelId="{6F1FDA74-AF28-43A6-B1C9-837AEC9BA133}" srcId="{4706C524-4F83-4546-BB40-C585ADD66F2D}" destId="{12627188-F18D-4D4A-9152-F51B626292F2}" srcOrd="9" destOrd="0" parTransId="{C7727B39-0FBE-42B0-ADFD-BB5EC92F5C1B}" sibTransId="{EBA2350B-3160-4572-BAE1-DCAC28DCB9BD}"/>
    <dgm:cxn modelId="{F27AE058-7A64-47BE-8790-7D306492220E}" type="presOf" srcId="{12627188-F18D-4D4A-9152-F51B626292F2}" destId="{351BEAFF-38D2-44FC-894A-919C795BECC4}" srcOrd="0" destOrd="0" presId="urn:microsoft.com/office/officeart/2005/8/layout/default"/>
    <dgm:cxn modelId="{2A29AE5A-F29A-4C6E-A4A7-3128D46CA9E0}" type="presOf" srcId="{F8010E59-49E7-4731-8AB9-1EAA3940B9B9}" destId="{C2592D38-632F-4F88-AD97-B71EEF15F2DF}" srcOrd="0" destOrd="0" presId="urn:microsoft.com/office/officeart/2005/8/layout/default"/>
    <dgm:cxn modelId="{2D90DB5A-7EFF-491C-817E-B96CEF62B462}" type="presOf" srcId="{77C828F2-B0F3-42D1-9EFC-A8BB9150C8B8}" destId="{81CD6D5F-5029-4513-BC9B-0EC1131C77DA}" srcOrd="0" destOrd="0" presId="urn:microsoft.com/office/officeart/2005/8/layout/default"/>
    <dgm:cxn modelId="{9628737D-16F5-4099-B238-C8BCC6C6BEE3}" type="presOf" srcId="{5D62C742-F290-49B2-9686-CB8CAD627568}" destId="{A41F1B86-2DE0-4978-B276-87CB559BDC8D}" srcOrd="0" destOrd="0" presId="urn:microsoft.com/office/officeart/2005/8/layout/default"/>
    <dgm:cxn modelId="{A532AF81-CA1A-4B35-A5A6-7CC0D386C72B}" srcId="{4706C524-4F83-4546-BB40-C585ADD66F2D}" destId="{CE9932E7-D369-47AB-9BE2-E61CBDBC270D}" srcOrd="6" destOrd="0" parTransId="{0B14A12C-7C7E-45BE-A526-527470B3D01F}" sibTransId="{594C1602-A7DA-4268-A3BC-E42AF6562B4D}"/>
    <dgm:cxn modelId="{E2B5EF87-9D50-4BDF-AD7C-9E30E293FDC7}" type="presOf" srcId="{4706C524-4F83-4546-BB40-C585ADD66F2D}" destId="{B4D7AB79-ED33-4E78-BA70-A996CC65D55E}" srcOrd="0" destOrd="0" presId="urn:microsoft.com/office/officeart/2005/8/layout/default"/>
    <dgm:cxn modelId="{56CE9392-F138-4041-A37C-5070086623DD}" srcId="{4706C524-4F83-4546-BB40-C585ADD66F2D}" destId="{CA32EE75-AD43-4749-B384-91CEFE44B893}" srcOrd="8" destOrd="0" parTransId="{5745D77D-4D5E-48DE-B4CB-2AFA1FC86471}" sibTransId="{39824188-6CBD-46B1-9756-CE640B00BEB3}"/>
    <dgm:cxn modelId="{55E0A2B8-CFD0-407C-97FB-717779776E59}" type="presOf" srcId="{9AB6B8B0-BC0C-4268-A21F-39C9445E5BB8}" destId="{38F426C4-8A1D-4968-BAF4-6091C43F89BD}" srcOrd="0" destOrd="0" presId="urn:microsoft.com/office/officeart/2005/8/layout/default"/>
    <dgm:cxn modelId="{3FB4D3D5-D65A-4138-9676-3FDB85610963}" type="presOf" srcId="{FEDE6429-9BE7-4B0E-88DB-804826B8301A}" destId="{F86E4024-CBCC-4D2A-9E6C-7C458320AE4E}" srcOrd="0" destOrd="0" presId="urn:microsoft.com/office/officeart/2005/8/layout/default"/>
    <dgm:cxn modelId="{3F0BE0DB-7F29-4BD9-81F4-7AC6592E7815}" srcId="{4706C524-4F83-4546-BB40-C585ADD66F2D}" destId="{9AB6B8B0-BC0C-4268-A21F-39C9445E5BB8}" srcOrd="2" destOrd="0" parTransId="{9B636C51-5B0B-4332-BFD4-5A560FB43563}" sibTransId="{F26BC434-D90C-4821-842C-D33272D62BBE}"/>
    <dgm:cxn modelId="{B9A587DC-9E66-4D91-AE72-F1E8F74D1497}" srcId="{4706C524-4F83-4546-BB40-C585ADD66F2D}" destId="{5D62C742-F290-49B2-9686-CB8CAD627568}" srcOrd="1" destOrd="0" parTransId="{87458AE4-1B09-40C9-BAC7-29B233BFCD61}" sibTransId="{DD7F975C-5C2B-4904-91AC-0884F20B8AE9}"/>
    <dgm:cxn modelId="{18AE79FC-8C0D-4FC8-93A1-AE0A3A8CC54F}" srcId="{4706C524-4F83-4546-BB40-C585ADD66F2D}" destId="{4DAB4E23-1A5E-4838-962F-5B40638334EB}" srcOrd="4" destOrd="0" parTransId="{28D02BC2-1D56-4D1F-9DF6-69E6D95F80E3}" sibTransId="{26019C7D-5A0A-4704-A723-8376D977CA5F}"/>
    <dgm:cxn modelId="{C587AF2B-BEF1-41F9-A36D-BAC26695F2EC}" type="presParOf" srcId="{B4D7AB79-ED33-4E78-BA70-A996CC65D55E}" destId="{C2592D38-632F-4F88-AD97-B71EEF15F2DF}" srcOrd="0" destOrd="0" presId="urn:microsoft.com/office/officeart/2005/8/layout/default"/>
    <dgm:cxn modelId="{66AC688E-E074-4190-BDD3-B6F580D96023}" type="presParOf" srcId="{B4D7AB79-ED33-4E78-BA70-A996CC65D55E}" destId="{D52987C1-EA52-49A7-8FED-2838B59B6353}" srcOrd="1" destOrd="0" presId="urn:microsoft.com/office/officeart/2005/8/layout/default"/>
    <dgm:cxn modelId="{9F4E2511-4110-4057-B810-9C99C3194CA7}" type="presParOf" srcId="{B4D7AB79-ED33-4E78-BA70-A996CC65D55E}" destId="{A41F1B86-2DE0-4978-B276-87CB559BDC8D}" srcOrd="2" destOrd="0" presId="urn:microsoft.com/office/officeart/2005/8/layout/default"/>
    <dgm:cxn modelId="{C667BD0A-BBDD-41D1-922D-11CFF9235F9F}" type="presParOf" srcId="{B4D7AB79-ED33-4E78-BA70-A996CC65D55E}" destId="{0726A375-5F19-44E1-AEB4-CB6E09A44EDE}" srcOrd="3" destOrd="0" presId="urn:microsoft.com/office/officeart/2005/8/layout/default"/>
    <dgm:cxn modelId="{6FD331FB-C411-439F-B7AD-5770E6F78C66}" type="presParOf" srcId="{B4D7AB79-ED33-4E78-BA70-A996CC65D55E}" destId="{38F426C4-8A1D-4968-BAF4-6091C43F89BD}" srcOrd="4" destOrd="0" presId="urn:microsoft.com/office/officeart/2005/8/layout/default"/>
    <dgm:cxn modelId="{CA4A3F8E-2390-4AA1-A5F6-075161703160}" type="presParOf" srcId="{B4D7AB79-ED33-4E78-BA70-A996CC65D55E}" destId="{5BB7D1E7-547B-4FAC-8B35-0C34F3E98E83}" srcOrd="5" destOrd="0" presId="urn:microsoft.com/office/officeart/2005/8/layout/default"/>
    <dgm:cxn modelId="{6369A42B-AA27-4628-9CEC-20B99096F3C1}" type="presParOf" srcId="{B4D7AB79-ED33-4E78-BA70-A996CC65D55E}" destId="{81CD6D5F-5029-4513-BC9B-0EC1131C77DA}" srcOrd="6" destOrd="0" presId="urn:microsoft.com/office/officeart/2005/8/layout/default"/>
    <dgm:cxn modelId="{C900A801-FAEC-474F-BE39-71DC513C4999}" type="presParOf" srcId="{B4D7AB79-ED33-4E78-BA70-A996CC65D55E}" destId="{C42DD45F-3DB8-43B5-BB6E-71245A8A2845}" srcOrd="7" destOrd="0" presId="urn:microsoft.com/office/officeart/2005/8/layout/default"/>
    <dgm:cxn modelId="{562554FD-2993-4CAE-914B-D92C6D77B0B5}" type="presParOf" srcId="{B4D7AB79-ED33-4E78-BA70-A996CC65D55E}" destId="{E8BAD8DB-0B50-4C36-AE50-864AACFA1B86}" srcOrd="8" destOrd="0" presId="urn:microsoft.com/office/officeart/2005/8/layout/default"/>
    <dgm:cxn modelId="{F62899AB-732E-4760-831D-3671BBAC3371}" type="presParOf" srcId="{B4D7AB79-ED33-4E78-BA70-A996CC65D55E}" destId="{B200310D-D825-42F2-9C37-9C619AE90796}" srcOrd="9" destOrd="0" presId="urn:microsoft.com/office/officeart/2005/8/layout/default"/>
    <dgm:cxn modelId="{1793CB51-38F4-4245-A6F3-5BE57E533C71}" type="presParOf" srcId="{B4D7AB79-ED33-4E78-BA70-A996CC65D55E}" destId="{AFEE0B54-7720-4766-A282-BABF0CBF9571}" srcOrd="10" destOrd="0" presId="urn:microsoft.com/office/officeart/2005/8/layout/default"/>
    <dgm:cxn modelId="{DBCACC8A-729B-46FE-8FAC-539FA7BE4BE1}" type="presParOf" srcId="{B4D7AB79-ED33-4E78-BA70-A996CC65D55E}" destId="{796F823D-E9B9-45F1-9B74-E2B4CAFFE9C5}" srcOrd="11" destOrd="0" presId="urn:microsoft.com/office/officeart/2005/8/layout/default"/>
    <dgm:cxn modelId="{B093A1F1-9A72-4F6F-BFF6-C23090769804}" type="presParOf" srcId="{B4D7AB79-ED33-4E78-BA70-A996CC65D55E}" destId="{A9FA4553-59D1-4EBA-8221-5A6DB3F32CA7}" srcOrd="12" destOrd="0" presId="urn:microsoft.com/office/officeart/2005/8/layout/default"/>
    <dgm:cxn modelId="{A260B587-2DB8-4EC9-8B5B-D3CFCAFAE33C}" type="presParOf" srcId="{B4D7AB79-ED33-4E78-BA70-A996CC65D55E}" destId="{EA3C96DA-462C-44AF-9D05-4B53F8801BE5}" srcOrd="13" destOrd="0" presId="urn:microsoft.com/office/officeart/2005/8/layout/default"/>
    <dgm:cxn modelId="{D5CC36D6-2862-468B-B2C2-A6BB1312641B}" type="presParOf" srcId="{B4D7AB79-ED33-4E78-BA70-A996CC65D55E}" destId="{F86E4024-CBCC-4D2A-9E6C-7C458320AE4E}" srcOrd="14" destOrd="0" presId="urn:microsoft.com/office/officeart/2005/8/layout/default"/>
    <dgm:cxn modelId="{F041E482-2159-4C99-9CC7-5EC1C97A5177}" type="presParOf" srcId="{B4D7AB79-ED33-4E78-BA70-A996CC65D55E}" destId="{47BB8F1C-9196-42B1-A8ED-F7DD77428753}" srcOrd="15" destOrd="0" presId="urn:microsoft.com/office/officeart/2005/8/layout/default"/>
    <dgm:cxn modelId="{9C5B8998-12B3-4230-BCF5-355B426AE125}" type="presParOf" srcId="{B4D7AB79-ED33-4E78-BA70-A996CC65D55E}" destId="{F53040ED-360D-4AE1-865F-6E5C3D0A1248}" srcOrd="16" destOrd="0" presId="urn:microsoft.com/office/officeart/2005/8/layout/default"/>
    <dgm:cxn modelId="{29857A95-7283-44AE-9E1A-0A37AC5FEC18}" type="presParOf" srcId="{B4D7AB79-ED33-4E78-BA70-A996CC65D55E}" destId="{6AB5F3C0-C529-4C70-8857-9516B73BF64E}" srcOrd="17" destOrd="0" presId="urn:microsoft.com/office/officeart/2005/8/layout/default"/>
    <dgm:cxn modelId="{026032C7-F016-4A78-8011-1B6453518F63}" type="presParOf" srcId="{B4D7AB79-ED33-4E78-BA70-A996CC65D55E}" destId="{351BEAFF-38D2-44FC-894A-919C795BECC4}"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E8BAE04-BE27-41D3-8CBD-0A1B1B760A3A}"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US"/>
        </a:p>
      </dgm:t>
    </dgm:pt>
    <dgm:pt modelId="{DDD386D5-C3F3-45C8-8730-F80691757A05}">
      <dgm:prSet phldrT="[Text]" phldr="1"/>
      <dgm:spPr>
        <a:solidFill>
          <a:schemeClr val="accent6">
            <a:lumMod val="75000"/>
          </a:schemeClr>
        </a:solidFill>
      </dgm:spPr>
      <dgm:t>
        <a:bodyPr/>
        <a:lstStyle/>
        <a:p>
          <a:endParaRPr lang="en-US" dirty="0"/>
        </a:p>
      </dgm:t>
    </dgm:pt>
    <dgm:pt modelId="{14598622-80C7-455B-950A-79246CB8362A}" type="parTrans" cxnId="{2700A886-4D56-495F-8548-C788AD078F37}">
      <dgm:prSet/>
      <dgm:spPr/>
      <dgm:t>
        <a:bodyPr/>
        <a:lstStyle/>
        <a:p>
          <a:endParaRPr lang="en-US"/>
        </a:p>
      </dgm:t>
    </dgm:pt>
    <dgm:pt modelId="{34EC9D8F-81B1-4360-AC71-3654D450FA33}" type="sibTrans" cxnId="{2700A886-4D56-495F-8548-C788AD078F37}">
      <dgm:prSet/>
      <dgm:spPr/>
      <dgm:t>
        <a:bodyPr/>
        <a:lstStyle/>
        <a:p>
          <a:endParaRPr lang="en-US"/>
        </a:p>
      </dgm:t>
    </dgm:pt>
    <dgm:pt modelId="{44C6B59D-AC20-4BA0-B1EF-3517C1905E42}">
      <dgm:prSet phldrT="[Text]"/>
      <dgm:spPr/>
      <dgm:t>
        <a:bodyPr/>
        <a:lstStyle/>
        <a:p>
          <a:pPr algn="just"/>
          <a:r>
            <a:rPr lang="en-US" b="1" dirty="0">
              <a:solidFill>
                <a:srgbClr val="FFFF00"/>
              </a:solidFill>
              <a:latin typeface="MinionPro-Regular"/>
            </a:rPr>
            <a:t>outline the workflow processes </a:t>
          </a:r>
          <a:r>
            <a:rPr lang="en-US" dirty="0">
              <a:solidFill>
                <a:srgbClr val="000000"/>
              </a:solidFill>
              <a:latin typeface="MinionPro-Regular"/>
            </a:rPr>
            <a:t>that facilitate project management when multiple reviewers assess different parts of the same application and when there are multiple applications to review</a:t>
          </a:r>
          <a:endParaRPr lang="en-US" dirty="0"/>
        </a:p>
      </dgm:t>
    </dgm:pt>
    <dgm:pt modelId="{280A24BB-BADA-4055-8F7E-260DA25ACD5F}" type="parTrans" cxnId="{8F51B283-5CA3-4FA7-B6D9-E50C01101726}">
      <dgm:prSet/>
      <dgm:spPr/>
      <dgm:t>
        <a:bodyPr/>
        <a:lstStyle/>
        <a:p>
          <a:endParaRPr lang="en-US"/>
        </a:p>
      </dgm:t>
    </dgm:pt>
    <dgm:pt modelId="{DCD0A12D-48E1-4B18-B973-7ACBE95383FF}" type="sibTrans" cxnId="{8F51B283-5CA3-4FA7-B6D9-E50C01101726}">
      <dgm:prSet/>
      <dgm:spPr/>
      <dgm:t>
        <a:bodyPr/>
        <a:lstStyle/>
        <a:p>
          <a:endParaRPr lang="en-US"/>
        </a:p>
      </dgm:t>
    </dgm:pt>
    <dgm:pt modelId="{B27AFB17-BC4E-40D2-BF1C-9F62F8B1D007}">
      <dgm:prSet phldrT="[Text]"/>
      <dgm:spPr/>
      <dgm:t>
        <a:bodyPr/>
        <a:lstStyle/>
        <a:p>
          <a:pPr algn="just"/>
          <a:r>
            <a:rPr lang="en-US" dirty="0">
              <a:solidFill>
                <a:srgbClr val="000000"/>
              </a:solidFill>
              <a:latin typeface="MinionPro-Regular"/>
            </a:rPr>
            <a:t>handle and review product applications in a </a:t>
          </a:r>
          <a:r>
            <a:rPr lang="en-US" b="1" dirty="0">
              <a:solidFill>
                <a:srgbClr val="FF0000"/>
              </a:solidFill>
              <a:latin typeface="MinionPro-Regular"/>
            </a:rPr>
            <a:t>consistent manner</a:t>
          </a:r>
          <a:r>
            <a:rPr lang="en-US" b="1" dirty="0">
              <a:solidFill>
                <a:srgbClr val="000000"/>
              </a:solidFill>
              <a:latin typeface="MinionPro-Regular"/>
            </a:rPr>
            <a:t>;</a:t>
          </a:r>
          <a:endParaRPr lang="en-US" b="1" dirty="0"/>
        </a:p>
      </dgm:t>
    </dgm:pt>
    <dgm:pt modelId="{074083E5-F38B-46D4-B378-BE4C7F12BF6B}" type="parTrans" cxnId="{9F2DAFB7-3214-48A4-AF4E-7650B1608F44}">
      <dgm:prSet/>
      <dgm:spPr/>
      <dgm:t>
        <a:bodyPr/>
        <a:lstStyle/>
        <a:p>
          <a:endParaRPr lang="en-US"/>
        </a:p>
      </dgm:t>
    </dgm:pt>
    <dgm:pt modelId="{36B0840C-2AEF-40A2-A7B2-ABD9FF492B3A}" type="sibTrans" cxnId="{9F2DAFB7-3214-48A4-AF4E-7650B1608F44}">
      <dgm:prSet/>
      <dgm:spPr/>
      <dgm:t>
        <a:bodyPr/>
        <a:lstStyle/>
        <a:p>
          <a:endParaRPr lang="en-US"/>
        </a:p>
      </dgm:t>
    </dgm:pt>
    <dgm:pt modelId="{69FF4ABF-FE9F-44D6-9D44-3CD3D89F9D3E}">
      <dgm:prSet phldrT="[Text]" phldr="1"/>
      <dgm:spPr>
        <a:solidFill>
          <a:schemeClr val="accent3">
            <a:lumMod val="60000"/>
            <a:lumOff val="40000"/>
          </a:schemeClr>
        </a:solidFill>
      </dgm:spPr>
      <dgm:t>
        <a:bodyPr/>
        <a:lstStyle/>
        <a:p>
          <a:endParaRPr lang="en-US" dirty="0"/>
        </a:p>
      </dgm:t>
    </dgm:pt>
    <dgm:pt modelId="{B1BF0776-4B68-47E8-8065-9833A09225B9}" type="parTrans" cxnId="{31A937C0-C0BA-4444-AF9B-1B378456DD80}">
      <dgm:prSet/>
      <dgm:spPr/>
      <dgm:t>
        <a:bodyPr/>
        <a:lstStyle/>
        <a:p>
          <a:endParaRPr lang="en-US"/>
        </a:p>
      </dgm:t>
    </dgm:pt>
    <dgm:pt modelId="{A8360091-00E8-44AB-B84B-BE3A95F67E6F}" type="sibTrans" cxnId="{31A937C0-C0BA-4444-AF9B-1B378456DD80}">
      <dgm:prSet/>
      <dgm:spPr/>
      <dgm:t>
        <a:bodyPr/>
        <a:lstStyle/>
        <a:p>
          <a:endParaRPr lang="en-US"/>
        </a:p>
      </dgm:t>
    </dgm:pt>
    <dgm:pt modelId="{476F4B04-E9FD-4C97-8701-EE87A803F1CC}">
      <dgm:prSet phldrT="[Text]"/>
      <dgm:spPr/>
      <dgm:t>
        <a:bodyPr/>
        <a:lstStyle/>
        <a:p>
          <a:pPr algn="just"/>
          <a:r>
            <a:rPr lang="en-IN" dirty="0">
              <a:solidFill>
                <a:srgbClr val="000000"/>
              </a:solidFill>
              <a:latin typeface="MinionPro-Regular"/>
            </a:rPr>
            <a:t>facilitate staff </a:t>
          </a:r>
          <a:r>
            <a:rPr lang="en-IN" b="1" dirty="0">
              <a:solidFill>
                <a:srgbClr val="FF0000"/>
              </a:solidFill>
              <a:latin typeface="MinionPro-Regular"/>
            </a:rPr>
            <a:t>training</a:t>
          </a:r>
          <a:endParaRPr lang="en-US" b="1" dirty="0">
            <a:solidFill>
              <a:srgbClr val="FF0000"/>
            </a:solidFill>
          </a:endParaRPr>
        </a:p>
      </dgm:t>
    </dgm:pt>
    <dgm:pt modelId="{9FEE172C-F277-4E47-A1DC-BAAA56053268}" type="parTrans" cxnId="{2B102255-D362-4C87-A930-BAAA99A58B5A}">
      <dgm:prSet/>
      <dgm:spPr/>
      <dgm:t>
        <a:bodyPr/>
        <a:lstStyle/>
        <a:p>
          <a:endParaRPr lang="en-US"/>
        </a:p>
      </dgm:t>
    </dgm:pt>
    <dgm:pt modelId="{5C44373D-2D40-4C3E-BC6B-82FF5B8E7AD6}" type="sibTrans" cxnId="{2B102255-D362-4C87-A930-BAAA99A58B5A}">
      <dgm:prSet/>
      <dgm:spPr/>
      <dgm:t>
        <a:bodyPr/>
        <a:lstStyle/>
        <a:p>
          <a:endParaRPr lang="en-US"/>
        </a:p>
      </dgm:t>
    </dgm:pt>
    <dgm:pt modelId="{F5B8452F-0759-452A-8E15-B6D131244079}">
      <dgm:prSet/>
      <dgm:spPr/>
      <dgm:t>
        <a:bodyPr/>
        <a:lstStyle/>
        <a:p>
          <a:pPr algn="l"/>
          <a:endParaRPr lang="en-IN" dirty="0"/>
        </a:p>
      </dgm:t>
    </dgm:pt>
    <dgm:pt modelId="{7F117C2E-BBA2-4E0D-BDEA-F5C9C5E5812A}" type="parTrans" cxnId="{C233ED00-9AB9-4A0E-A90F-B2019470D605}">
      <dgm:prSet/>
      <dgm:spPr/>
      <dgm:t>
        <a:bodyPr/>
        <a:lstStyle/>
        <a:p>
          <a:endParaRPr lang="en-US"/>
        </a:p>
      </dgm:t>
    </dgm:pt>
    <dgm:pt modelId="{D7213EBB-AEA1-473A-B3EC-95F820A8F1EA}" type="sibTrans" cxnId="{C233ED00-9AB9-4A0E-A90F-B2019470D605}">
      <dgm:prSet/>
      <dgm:spPr/>
      <dgm:t>
        <a:bodyPr/>
        <a:lstStyle/>
        <a:p>
          <a:endParaRPr lang="en-US"/>
        </a:p>
      </dgm:t>
    </dgm:pt>
    <dgm:pt modelId="{FE579FCF-E057-4FB4-8730-C19C48C73896}">
      <dgm:prSet phldrT="[Text]" phldr="1"/>
      <dgm:spPr>
        <a:solidFill>
          <a:schemeClr val="tx2">
            <a:lumMod val="40000"/>
            <a:lumOff val="60000"/>
          </a:schemeClr>
        </a:solidFill>
      </dgm:spPr>
      <dgm:t>
        <a:bodyPr/>
        <a:lstStyle/>
        <a:p>
          <a:endParaRPr lang="en-US" dirty="0"/>
        </a:p>
      </dgm:t>
    </dgm:pt>
    <dgm:pt modelId="{05D15F24-48CF-4F90-8F62-2A794A09BB15}" type="sibTrans" cxnId="{D077D22E-D160-49FB-895A-954959095DBA}">
      <dgm:prSet/>
      <dgm:spPr/>
      <dgm:t>
        <a:bodyPr/>
        <a:lstStyle/>
        <a:p>
          <a:endParaRPr lang="en-US"/>
        </a:p>
      </dgm:t>
    </dgm:pt>
    <dgm:pt modelId="{DA1CA3E6-AA10-44CF-854F-7B1FFD0FDC56}" type="parTrans" cxnId="{D077D22E-D160-49FB-895A-954959095DBA}">
      <dgm:prSet/>
      <dgm:spPr/>
      <dgm:t>
        <a:bodyPr/>
        <a:lstStyle/>
        <a:p>
          <a:endParaRPr lang="en-US"/>
        </a:p>
      </dgm:t>
    </dgm:pt>
    <dgm:pt modelId="{E7A7E6C9-D671-41C0-9C8D-2B96BBBDD793}" type="pres">
      <dgm:prSet presAssocID="{EE8BAE04-BE27-41D3-8CBD-0A1B1B760A3A}" presName="Name0" presStyleCnt="0">
        <dgm:presLayoutVars>
          <dgm:dir/>
          <dgm:animLvl val="lvl"/>
          <dgm:resizeHandles val="exact"/>
        </dgm:presLayoutVars>
      </dgm:prSet>
      <dgm:spPr/>
    </dgm:pt>
    <dgm:pt modelId="{AE1A1141-3753-4127-BF3F-3D2E16D84BE1}" type="pres">
      <dgm:prSet presAssocID="{DDD386D5-C3F3-45C8-8730-F80691757A05}" presName="compositeNode" presStyleCnt="0">
        <dgm:presLayoutVars>
          <dgm:bulletEnabled val="1"/>
        </dgm:presLayoutVars>
      </dgm:prSet>
      <dgm:spPr/>
    </dgm:pt>
    <dgm:pt modelId="{B83B5D93-DDCF-4004-AB4D-08F0C63928C5}" type="pres">
      <dgm:prSet presAssocID="{DDD386D5-C3F3-45C8-8730-F80691757A05}" presName="bgRect" presStyleLbl="node1" presStyleIdx="0" presStyleCnt="3" custLinFactNeighborX="-5600" custLinFactNeighborY="-45"/>
      <dgm:spPr/>
    </dgm:pt>
    <dgm:pt modelId="{6C3DAF9E-3345-4E9B-A570-08F460FEC84E}" type="pres">
      <dgm:prSet presAssocID="{DDD386D5-C3F3-45C8-8730-F80691757A05}" presName="parentNode" presStyleLbl="node1" presStyleIdx="0" presStyleCnt="3">
        <dgm:presLayoutVars>
          <dgm:chMax val="0"/>
          <dgm:bulletEnabled val="1"/>
        </dgm:presLayoutVars>
      </dgm:prSet>
      <dgm:spPr/>
    </dgm:pt>
    <dgm:pt modelId="{27BECA69-0F4A-4C2F-9F98-112EA21D3D07}" type="pres">
      <dgm:prSet presAssocID="{DDD386D5-C3F3-45C8-8730-F80691757A05}" presName="childNode" presStyleLbl="node1" presStyleIdx="0" presStyleCnt="3">
        <dgm:presLayoutVars>
          <dgm:bulletEnabled val="1"/>
        </dgm:presLayoutVars>
      </dgm:prSet>
      <dgm:spPr/>
    </dgm:pt>
    <dgm:pt modelId="{1471637B-ED97-43D0-9EF2-7A4524B95735}" type="pres">
      <dgm:prSet presAssocID="{34EC9D8F-81B1-4360-AC71-3654D450FA33}" presName="hSp" presStyleCnt="0"/>
      <dgm:spPr/>
    </dgm:pt>
    <dgm:pt modelId="{BAF1A890-DF55-4516-8FAC-B3012599EB95}" type="pres">
      <dgm:prSet presAssocID="{34EC9D8F-81B1-4360-AC71-3654D450FA33}" presName="vProcSp" presStyleCnt="0"/>
      <dgm:spPr/>
    </dgm:pt>
    <dgm:pt modelId="{AEA93A35-3CFB-4F9E-B5BF-8336533600FA}" type="pres">
      <dgm:prSet presAssocID="{34EC9D8F-81B1-4360-AC71-3654D450FA33}" presName="vSp1" presStyleCnt="0"/>
      <dgm:spPr/>
    </dgm:pt>
    <dgm:pt modelId="{969BB608-6244-4BD3-8554-83A95C400DD6}" type="pres">
      <dgm:prSet presAssocID="{34EC9D8F-81B1-4360-AC71-3654D450FA33}" presName="simulatedConn" presStyleLbl="solidFgAcc1" presStyleIdx="0" presStyleCnt="2"/>
      <dgm:spPr>
        <a:solidFill>
          <a:srgbClr val="00B050"/>
        </a:solidFill>
      </dgm:spPr>
    </dgm:pt>
    <dgm:pt modelId="{E84ED481-C0D1-4C23-B878-10473C35D1D2}" type="pres">
      <dgm:prSet presAssocID="{34EC9D8F-81B1-4360-AC71-3654D450FA33}" presName="vSp2" presStyleCnt="0"/>
      <dgm:spPr/>
    </dgm:pt>
    <dgm:pt modelId="{C64718D1-7BEC-44A7-AF95-C1CC651331F0}" type="pres">
      <dgm:prSet presAssocID="{34EC9D8F-81B1-4360-AC71-3654D450FA33}" presName="sibTrans" presStyleCnt="0"/>
      <dgm:spPr/>
    </dgm:pt>
    <dgm:pt modelId="{0558E3C4-B394-47D9-AAC4-73432F9F33DD}" type="pres">
      <dgm:prSet presAssocID="{FE579FCF-E057-4FB4-8730-C19C48C73896}" presName="compositeNode" presStyleCnt="0">
        <dgm:presLayoutVars>
          <dgm:bulletEnabled val="1"/>
        </dgm:presLayoutVars>
      </dgm:prSet>
      <dgm:spPr/>
    </dgm:pt>
    <dgm:pt modelId="{683312CE-00B5-4D0A-9581-3F82B7E7BAF3}" type="pres">
      <dgm:prSet presAssocID="{FE579FCF-E057-4FB4-8730-C19C48C73896}" presName="bgRect" presStyleLbl="node1" presStyleIdx="1" presStyleCnt="3"/>
      <dgm:spPr/>
    </dgm:pt>
    <dgm:pt modelId="{AF83EDE1-B60A-48B5-BD73-14C2F801D876}" type="pres">
      <dgm:prSet presAssocID="{FE579FCF-E057-4FB4-8730-C19C48C73896}" presName="parentNode" presStyleLbl="node1" presStyleIdx="1" presStyleCnt="3">
        <dgm:presLayoutVars>
          <dgm:chMax val="0"/>
          <dgm:bulletEnabled val="1"/>
        </dgm:presLayoutVars>
      </dgm:prSet>
      <dgm:spPr/>
    </dgm:pt>
    <dgm:pt modelId="{D5006224-85F3-4903-8E1D-9B614CEF526A}" type="pres">
      <dgm:prSet presAssocID="{FE579FCF-E057-4FB4-8730-C19C48C73896}" presName="childNode" presStyleLbl="node1" presStyleIdx="1" presStyleCnt="3">
        <dgm:presLayoutVars>
          <dgm:bulletEnabled val="1"/>
        </dgm:presLayoutVars>
      </dgm:prSet>
      <dgm:spPr/>
    </dgm:pt>
    <dgm:pt modelId="{DB4E74E1-BB11-4100-B944-86A183F5862F}" type="pres">
      <dgm:prSet presAssocID="{05D15F24-48CF-4F90-8F62-2A794A09BB15}" presName="hSp" presStyleCnt="0"/>
      <dgm:spPr/>
    </dgm:pt>
    <dgm:pt modelId="{9E4E497F-2657-43D4-80D2-5A9C26D7F91D}" type="pres">
      <dgm:prSet presAssocID="{05D15F24-48CF-4F90-8F62-2A794A09BB15}" presName="vProcSp" presStyleCnt="0"/>
      <dgm:spPr/>
    </dgm:pt>
    <dgm:pt modelId="{9271779F-5257-49F2-A9BC-45735500B197}" type="pres">
      <dgm:prSet presAssocID="{05D15F24-48CF-4F90-8F62-2A794A09BB15}" presName="vSp1" presStyleCnt="0"/>
      <dgm:spPr/>
    </dgm:pt>
    <dgm:pt modelId="{8C5574E7-7858-421A-8BAC-6535E764AB29}" type="pres">
      <dgm:prSet presAssocID="{05D15F24-48CF-4F90-8F62-2A794A09BB15}" presName="simulatedConn" presStyleLbl="solidFgAcc1" presStyleIdx="1" presStyleCnt="2"/>
      <dgm:spPr>
        <a:solidFill>
          <a:srgbClr val="002060"/>
        </a:solidFill>
      </dgm:spPr>
    </dgm:pt>
    <dgm:pt modelId="{9C4621BA-85C4-411D-8587-E0667016B0FA}" type="pres">
      <dgm:prSet presAssocID="{05D15F24-48CF-4F90-8F62-2A794A09BB15}" presName="vSp2" presStyleCnt="0"/>
      <dgm:spPr/>
    </dgm:pt>
    <dgm:pt modelId="{8E7082DE-CDF8-41D0-9B6E-52FF49D6D47B}" type="pres">
      <dgm:prSet presAssocID="{05D15F24-48CF-4F90-8F62-2A794A09BB15}" presName="sibTrans" presStyleCnt="0"/>
      <dgm:spPr/>
    </dgm:pt>
    <dgm:pt modelId="{BEA03951-9DE3-4E70-ABF3-EDB4B144B69E}" type="pres">
      <dgm:prSet presAssocID="{69FF4ABF-FE9F-44D6-9D44-3CD3D89F9D3E}" presName="compositeNode" presStyleCnt="0">
        <dgm:presLayoutVars>
          <dgm:bulletEnabled val="1"/>
        </dgm:presLayoutVars>
      </dgm:prSet>
      <dgm:spPr/>
    </dgm:pt>
    <dgm:pt modelId="{0CADFB65-19E8-4802-8467-75C80F57ACF7}" type="pres">
      <dgm:prSet presAssocID="{69FF4ABF-FE9F-44D6-9D44-3CD3D89F9D3E}" presName="bgRect" presStyleLbl="node1" presStyleIdx="2" presStyleCnt="3"/>
      <dgm:spPr/>
    </dgm:pt>
    <dgm:pt modelId="{C278B5C3-8713-4073-BD53-AB30D68ADB34}" type="pres">
      <dgm:prSet presAssocID="{69FF4ABF-FE9F-44D6-9D44-3CD3D89F9D3E}" presName="parentNode" presStyleLbl="node1" presStyleIdx="2" presStyleCnt="3">
        <dgm:presLayoutVars>
          <dgm:chMax val="0"/>
          <dgm:bulletEnabled val="1"/>
        </dgm:presLayoutVars>
      </dgm:prSet>
      <dgm:spPr/>
    </dgm:pt>
    <dgm:pt modelId="{927212A4-F900-420A-AB4B-F821B80B8719}" type="pres">
      <dgm:prSet presAssocID="{69FF4ABF-FE9F-44D6-9D44-3CD3D89F9D3E}" presName="childNode" presStyleLbl="node1" presStyleIdx="2" presStyleCnt="3">
        <dgm:presLayoutVars>
          <dgm:bulletEnabled val="1"/>
        </dgm:presLayoutVars>
      </dgm:prSet>
      <dgm:spPr/>
    </dgm:pt>
  </dgm:ptLst>
  <dgm:cxnLst>
    <dgm:cxn modelId="{C233ED00-9AB9-4A0E-A90F-B2019470D605}" srcId="{FE579FCF-E057-4FB4-8730-C19C48C73896}" destId="{F5B8452F-0759-452A-8E15-B6D131244079}" srcOrd="1" destOrd="0" parTransId="{7F117C2E-BBA2-4E0D-BDEA-F5C9C5E5812A}" sibTransId="{D7213EBB-AEA1-473A-B3EC-95F820A8F1EA}"/>
    <dgm:cxn modelId="{FE075702-B5FB-44D5-B3DC-93B06E6D1BB1}" type="presOf" srcId="{FE579FCF-E057-4FB4-8730-C19C48C73896}" destId="{AF83EDE1-B60A-48B5-BD73-14C2F801D876}" srcOrd="1" destOrd="0" presId="urn:microsoft.com/office/officeart/2005/8/layout/hProcess7"/>
    <dgm:cxn modelId="{D5D98110-303B-40F0-8906-A35E0661FCB5}" type="presOf" srcId="{69FF4ABF-FE9F-44D6-9D44-3CD3D89F9D3E}" destId="{C278B5C3-8713-4073-BD53-AB30D68ADB34}" srcOrd="1" destOrd="0" presId="urn:microsoft.com/office/officeart/2005/8/layout/hProcess7"/>
    <dgm:cxn modelId="{D077D22E-D160-49FB-895A-954959095DBA}" srcId="{EE8BAE04-BE27-41D3-8CBD-0A1B1B760A3A}" destId="{FE579FCF-E057-4FB4-8730-C19C48C73896}" srcOrd="1" destOrd="0" parTransId="{DA1CA3E6-AA10-44CF-854F-7B1FFD0FDC56}" sibTransId="{05D15F24-48CF-4F90-8F62-2A794A09BB15}"/>
    <dgm:cxn modelId="{8442323A-5D35-4A52-8D6F-9630123B2161}" type="presOf" srcId="{B27AFB17-BC4E-40D2-BF1C-9F62F8B1D007}" destId="{D5006224-85F3-4903-8E1D-9B614CEF526A}" srcOrd="0" destOrd="0" presId="urn:microsoft.com/office/officeart/2005/8/layout/hProcess7"/>
    <dgm:cxn modelId="{53C97D60-77F7-4FEA-A0DE-07504EB7E945}" type="presOf" srcId="{69FF4ABF-FE9F-44D6-9D44-3CD3D89F9D3E}" destId="{0CADFB65-19E8-4802-8467-75C80F57ACF7}" srcOrd="0" destOrd="0" presId="urn:microsoft.com/office/officeart/2005/8/layout/hProcess7"/>
    <dgm:cxn modelId="{CC37614C-E7AE-4C06-8246-3D93BD403B68}" type="presOf" srcId="{FE579FCF-E057-4FB4-8730-C19C48C73896}" destId="{683312CE-00B5-4D0A-9581-3F82B7E7BAF3}" srcOrd="0" destOrd="0" presId="urn:microsoft.com/office/officeart/2005/8/layout/hProcess7"/>
    <dgm:cxn modelId="{9445A64F-ED36-4C38-B286-F3652AA98B28}" type="presOf" srcId="{DDD386D5-C3F3-45C8-8730-F80691757A05}" destId="{6C3DAF9E-3345-4E9B-A570-08F460FEC84E}" srcOrd="1" destOrd="0" presId="urn:microsoft.com/office/officeart/2005/8/layout/hProcess7"/>
    <dgm:cxn modelId="{2B102255-D362-4C87-A930-BAAA99A58B5A}" srcId="{69FF4ABF-FE9F-44D6-9D44-3CD3D89F9D3E}" destId="{476F4B04-E9FD-4C97-8701-EE87A803F1CC}" srcOrd="0" destOrd="0" parTransId="{9FEE172C-F277-4E47-A1DC-BAAA56053268}" sibTransId="{5C44373D-2D40-4C3E-BC6B-82FF5B8E7AD6}"/>
    <dgm:cxn modelId="{69E7C378-2CC0-49B1-9384-F182DFD8C8B7}" type="presOf" srcId="{F5B8452F-0759-452A-8E15-B6D131244079}" destId="{D5006224-85F3-4903-8E1D-9B614CEF526A}" srcOrd="0" destOrd="1" presId="urn:microsoft.com/office/officeart/2005/8/layout/hProcess7"/>
    <dgm:cxn modelId="{8F51B283-5CA3-4FA7-B6D9-E50C01101726}" srcId="{DDD386D5-C3F3-45C8-8730-F80691757A05}" destId="{44C6B59D-AC20-4BA0-B1EF-3517C1905E42}" srcOrd="0" destOrd="0" parTransId="{280A24BB-BADA-4055-8F7E-260DA25ACD5F}" sibTransId="{DCD0A12D-48E1-4B18-B973-7ACBE95383FF}"/>
    <dgm:cxn modelId="{2700A886-4D56-495F-8548-C788AD078F37}" srcId="{EE8BAE04-BE27-41D3-8CBD-0A1B1B760A3A}" destId="{DDD386D5-C3F3-45C8-8730-F80691757A05}" srcOrd="0" destOrd="0" parTransId="{14598622-80C7-455B-950A-79246CB8362A}" sibTransId="{34EC9D8F-81B1-4360-AC71-3654D450FA33}"/>
    <dgm:cxn modelId="{9F2DAFB7-3214-48A4-AF4E-7650B1608F44}" srcId="{FE579FCF-E057-4FB4-8730-C19C48C73896}" destId="{B27AFB17-BC4E-40D2-BF1C-9F62F8B1D007}" srcOrd="0" destOrd="0" parTransId="{074083E5-F38B-46D4-B378-BE4C7F12BF6B}" sibTransId="{36B0840C-2AEF-40A2-A7B2-ABD9FF492B3A}"/>
    <dgm:cxn modelId="{31A937C0-C0BA-4444-AF9B-1B378456DD80}" srcId="{EE8BAE04-BE27-41D3-8CBD-0A1B1B760A3A}" destId="{69FF4ABF-FE9F-44D6-9D44-3CD3D89F9D3E}" srcOrd="2" destOrd="0" parTransId="{B1BF0776-4B68-47E8-8065-9833A09225B9}" sibTransId="{A8360091-00E8-44AB-B84B-BE3A95F67E6F}"/>
    <dgm:cxn modelId="{4090DBD6-87DA-4DD1-A322-1743D2956CFC}" type="presOf" srcId="{476F4B04-E9FD-4C97-8701-EE87A803F1CC}" destId="{927212A4-F900-420A-AB4B-F821B80B8719}" srcOrd="0" destOrd="0" presId="urn:microsoft.com/office/officeart/2005/8/layout/hProcess7"/>
    <dgm:cxn modelId="{E6D781EC-2479-49DF-8862-BC749BFC6CDF}" type="presOf" srcId="{DDD386D5-C3F3-45C8-8730-F80691757A05}" destId="{B83B5D93-DDCF-4004-AB4D-08F0C63928C5}" srcOrd="0" destOrd="0" presId="urn:microsoft.com/office/officeart/2005/8/layout/hProcess7"/>
    <dgm:cxn modelId="{5BC661F8-4AF1-4643-9547-0E861960DEE5}" type="presOf" srcId="{44C6B59D-AC20-4BA0-B1EF-3517C1905E42}" destId="{27BECA69-0F4A-4C2F-9F98-112EA21D3D07}" srcOrd="0" destOrd="0" presId="urn:microsoft.com/office/officeart/2005/8/layout/hProcess7"/>
    <dgm:cxn modelId="{5074E0FC-EAE3-43EB-8136-3551EE8A43CA}" type="presOf" srcId="{EE8BAE04-BE27-41D3-8CBD-0A1B1B760A3A}" destId="{E7A7E6C9-D671-41C0-9C8D-2B96BBBDD793}" srcOrd="0" destOrd="0" presId="urn:microsoft.com/office/officeart/2005/8/layout/hProcess7"/>
    <dgm:cxn modelId="{014F38BF-41B5-4581-B336-3F3BB7E97BA3}" type="presParOf" srcId="{E7A7E6C9-D671-41C0-9C8D-2B96BBBDD793}" destId="{AE1A1141-3753-4127-BF3F-3D2E16D84BE1}" srcOrd="0" destOrd="0" presId="urn:microsoft.com/office/officeart/2005/8/layout/hProcess7"/>
    <dgm:cxn modelId="{701B4082-4E0C-420B-B5CA-F81EE5420841}" type="presParOf" srcId="{AE1A1141-3753-4127-BF3F-3D2E16D84BE1}" destId="{B83B5D93-DDCF-4004-AB4D-08F0C63928C5}" srcOrd="0" destOrd="0" presId="urn:microsoft.com/office/officeart/2005/8/layout/hProcess7"/>
    <dgm:cxn modelId="{8F65D20C-76E2-4519-8575-51A4040B97F0}" type="presParOf" srcId="{AE1A1141-3753-4127-BF3F-3D2E16D84BE1}" destId="{6C3DAF9E-3345-4E9B-A570-08F460FEC84E}" srcOrd="1" destOrd="0" presId="urn:microsoft.com/office/officeart/2005/8/layout/hProcess7"/>
    <dgm:cxn modelId="{91E51B3F-43B4-44F9-881B-60EA7140E736}" type="presParOf" srcId="{AE1A1141-3753-4127-BF3F-3D2E16D84BE1}" destId="{27BECA69-0F4A-4C2F-9F98-112EA21D3D07}" srcOrd="2" destOrd="0" presId="urn:microsoft.com/office/officeart/2005/8/layout/hProcess7"/>
    <dgm:cxn modelId="{8B549BA1-0161-40D5-B723-A4277B87774E}" type="presParOf" srcId="{E7A7E6C9-D671-41C0-9C8D-2B96BBBDD793}" destId="{1471637B-ED97-43D0-9EF2-7A4524B95735}" srcOrd="1" destOrd="0" presId="urn:microsoft.com/office/officeart/2005/8/layout/hProcess7"/>
    <dgm:cxn modelId="{A4100AB5-465E-4407-AA1D-31F0C942D098}" type="presParOf" srcId="{E7A7E6C9-D671-41C0-9C8D-2B96BBBDD793}" destId="{BAF1A890-DF55-4516-8FAC-B3012599EB95}" srcOrd="2" destOrd="0" presId="urn:microsoft.com/office/officeart/2005/8/layout/hProcess7"/>
    <dgm:cxn modelId="{E6B17D32-B76D-4FB1-8854-EE5426ADADFF}" type="presParOf" srcId="{BAF1A890-DF55-4516-8FAC-B3012599EB95}" destId="{AEA93A35-3CFB-4F9E-B5BF-8336533600FA}" srcOrd="0" destOrd="0" presId="urn:microsoft.com/office/officeart/2005/8/layout/hProcess7"/>
    <dgm:cxn modelId="{FD880F75-898E-4B19-BD29-03B97E992A5E}" type="presParOf" srcId="{BAF1A890-DF55-4516-8FAC-B3012599EB95}" destId="{969BB608-6244-4BD3-8554-83A95C400DD6}" srcOrd="1" destOrd="0" presId="urn:microsoft.com/office/officeart/2005/8/layout/hProcess7"/>
    <dgm:cxn modelId="{D484D4DC-A427-44EA-AB15-85034C87A520}" type="presParOf" srcId="{BAF1A890-DF55-4516-8FAC-B3012599EB95}" destId="{E84ED481-C0D1-4C23-B878-10473C35D1D2}" srcOrd="2" destOrd="0" presId="urn:microsoft.com/office/officeart/2005/8/layout/hProcess7"/>
    <dgm:cxn modelId="{D166B0BA-3D62-465C-85A2-E456652A917E}" type="presParOf" srcId="{E7A7E6C9-D671-41C0-9C8D-2B96BBBDD793}" destId="{C64718D1-7BEC-44A7-AF95-C1CC651331F0}" srcOrd="3" destOrd="0" presId="urn:microsoft.com/office/officeart/2005/8/layout/hProcess7"/>
    <dgm:cxn modelId="{EF36B979-A9A2-4368-A498-BB1D4F879813}" type="presParOf" srcId="{E7A7E6C9-D671-41C0-9C8D-2B96BBBDD793}" destId="{0558E3C4-B394-47D9-AAC4-73432F9F33DD}" srcOrd="4" destOrd="0" presId="urn:microsoft.com/office/officeart/2005/8/layout/hProcess7"/>
    <dgm:cxn modelId="{5A2D1AE1-DFB9-4899-9EC1-7C4F80E17B44}" type="presParOf" srcId="{0558E3C4-B394-47D9-AAC4-73432F9F33DD}" destId="{683312CE-00B5-4D0A-9581-3F82B7E7BAF3}" srcOrd="0" destOrd="0" presId="urn:microsoft.com/office/officeart/2005/8/layout/hProcess7"/>
    <dgm:cxn modelId="{C31EBEDD-08C7-44A2-9E20-4BAEA4D2D620}" type="presParOf" srcId="{0558E3C4-B394-47D9-AAC4-73432F9F33DD}" destId="{AF83EDE1-B60A-48B5-BD73-14C2F801D876}" srcOrd="1" destOrd="0" presId="urn:microsoft.com/office/officeart/2005/8/layout/hProcess7"/>
    <dgm:cxn modelId="{8A21CA0C-C3DD-4E83-96FF-E7DC917ABEA8}" type="presParOf" srcId="{0558E3C4-B394-47D9-AAC4-73432F9F33DD}" destId="{D5006224-85F3-4903-8E1D-9B614CEF526A}" srcOrd="2" destOrd="0" presId="urn:microsoft.com/office/officeart/2005/8/layout/hProcess7"/>
    <dgm:cxn modelId="{BA6BA8CB-49F6-4B3D-9EEB-E03A446189FF}" type="presParOf" srcId="{E7A7E6C9-D671-41C0-9C8D-2B96BBBDD793}" destId="{DB4E74E1-BB11-4100-B944-86A183F5862F}" srcOrd="5" destOrd="0" presId="urn:microsoft.com/office/officeart/2005/8/layout/hProcess7"/>
    <dgm:cxn modelId="{AB84DE4D-1716-46B5-A27F-C01086B39000}" type="presParOf" srcId="{E7A7E6C9-D671-41C0-9C8D-2B96BBBDD793}" destId="{9E4E497F-2657-43D4-80D2-5A9C26D7F91D}" srcOrd="6" destOrd="0" presId="urn:microsoft.com/office/officeart/2005/8/layout/hProcess7"/>
    <dgm:cxn modelId="{00BCDC18-619F-483E-9E89-3F3F63B38A6C}" type="presParOf" srcId="{9E4E497F-2657-43D4-80D2-5A9C26D7F91D}" destId="{9271779F-5257-49F2-A9BC-45735500B197}" srcOrd="0" destOrd="0" presId="urn:microsoft.com/office/officeart/2005/8/layout/hProcess7"/>
    <dgm:cxn modelId="{64F4DC1F-D333-42C2-8F39-EA7B9CEA93CC}" type="presParOf" srcId="{9E4E497F-2657-43D4-80D2-5A9C26D7F91D}" destId="{8C5574E7-7858-421A-8BAC-6535E764AB29}" srcOrd="1" destOrd="0" presId="urn:microsoft.com/office/officeart/2005/8/layout/hProcess7"/>
    <dgm:cxn modelId="{1AE77FC9-1FCE-45F8-B45E-9D2FAAD95584}" type="presParOf" srcId="{9E4E497F-2657-43D4-80D2-5A9C26D7F91D}" destId="{9C4621BA-85C4-411D-8587-E0667016B0FA}" srcOrd="2" destOrd="0" presId="urn:microsoft.com/office/officeart/2005/8/layout/hProcess7"/>
    <dgm:cxn modelId="{0E75C114-9226-4CE8-BE54-6260EB2CA863}" type="presParOf" srcId="{E7A7E6C9-D671-41C0-9C8D-2B96BBBDD793}" destId="{8E7082DE-CDF8-41D0-9B6E-52FF49D6D47B}" srcOrd="7" destOrd="0" presId="urn:microsoft.com/office/officeart/2005/8/layout/hProcess7"/>
    <dgm:cxn modelId="{06F7BD9C-01EA-4AF7-BF8E-0ACC82ACEFCC}" type="presParOf" srcId="{E7A7E6C9-D671-41C0-9C8D-2B96BBBDD793}" destId="{BEA03951-9DE3-4E70-ABF3-EDB4B144B69E}" srcOrd="8" destOrd="0" presId="urn:microsoft.com/office/officeart/2005/8/layout/hProcess7"/>
    <dgm:cxn modelId="{B385851B-68CA-483C-9C76-0BFDF2C68891}" type="presParOf" srcId="{BEA03951-9DE3-4E70-ABF3-EDB4B144B69E}" destId="{0CADFB65-19E8-4802-8467-75C80F57ACF7}" srcOrd="0" destOrd="0" presId="urn:microsoft.com/office/officeart/2005/8/layout/hProcess7"/>
    <dgm:cxn modelId="{34E4F34D-D02F-4855-BCF8-B388A8D03E74}" type="presParOf" srcId="{BEA03951-9DE3-4E70-ABF3-EDB4B144B69E}" destId="{C278B5C3-8713-4073-BD53-AB30D68ADB34}" srcOrd="1" destOrd="0" presId="urn:microsoft.com/office/officeart/2005/8/layout/hProcess7"/>
    <dgm:cxn modelId="{CAE524CA-A51E-48B7-BE30-73B91C270CB7}" type="presParOf" srcId="{BEA03951-9DE3-4E70-ABF3-EDB4B144B69E}" destId="{927212A4-F900-420A-AB4B-F821B80B8719}" srcOrd="2" destOrd="0" presId="urn:microsoft.com/office/officeart/2005/8/layout/hProcess7"/>
  </dgm:cxnLst>
  <dgm:bg>
    <a:solidFill>
      <a:schemeClr val="accent6">
        <a:lumMod val="60000"/>
        <a:lumOff val="4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F5675DE-62BD-407B-8953-EB612AA19D39}" type="doc">
      <dgm:prSet loTypeId="urn:microsoft.com/office/officeart/2005/8/layout/hProcess9" loCatId="process" qsTypeId="urn:microsoft.com/office/officeart/2005/8/quickstyle/simple1" qsCatId="simple" csTypeId="urn:microsoft.com/office/officeart/2005/8/colors/accent1_2" csCatId="accent1" phldr="1"/>
      <dgm:spPr/>
    </dgm:pt>
    <dgm:pt modelId="{42AE5261-F6C7-430A-9708-FA8B47B26A95}">
      <dgm:prSet phldrT="[Text]"/>
      <dgm:spPr>
        <a:solidFill>
          <a:schemeClr val="bg2">
            <a:lumMod val="50000"/>
          </a:schemeClr>
        </a:solidFill>
      </dgm:spPr>
      <dgm:t>
        <a:bodyPr/>
        <a:lstStyle/>
        <a:p>
          <a:r>
            <a:rPr lang="en-IN" dirty="0">
              <a:solidFill>
                <a:schemeClr val="bg1"/>
              </a:solidFill>
            </a:rPr>
            <a:t>Intra-agency</a:t>
          </a:r>
          <a:endParaRPr lang="en-US" dirty="0">
            <a:solidFill>
              <a:schemeClr val="bg1"/>
            </a:solidFill>
          </a:endParaRPr>
        </a:p>
      </dgm:t>
    </dgm:pt>
    <dgm:pt modelId="{FD4D9C65-FE3B-41C5-86E9-8862B3302561}" type="parTrans" cxnId="{6CB0A115-34F6-4BF9-B290-313AD0E521C6}">
      <dgm:prSet/>
      <dgm:spPr/>
      <dgm:t>
        <a:bodyPr/>
        <a:lstStyle/>
        <a:p>
          <a:endParaRPr lang="en-US"/>
        </a:p>
      </dgm:t>
    </dgm:pt>
    <dgm:pt modelId="{04A24853-3DF1-4B48-8576-D4BA2C09F4CA}" type="sibTrans" cxnId="{6CB0A115-34F6-4BF9-B290-313AD0E521C6}">
      <dgm:prSet/>
      <dgm:spPr/>
      <dgm:t>
        <a:bodyPr/>
        <a:lstStyle/>
        <a:p>
          <a:endParaRPr lang="en-US"/>
        </a:p>
      </dgm:t>
    </dgm:pt>
    <dgm:pt modelId="{EBD46B51-6BFB-46FC-966F-3A5857508140}">
      <dgm:prSet phldrT="[Text]"/>
      <dgm:spPr>
        <a:solidFill>
          <a:srgbClr val="FF0000"/>
        </a:solidFill>
      </dgm:spPr>
      <dgm:t>
        <a:bodyPr/>
        <a:lstStyle/>
        <a:p>
          <a:r>
            <a:rPr lang="en-IN" dirty="0">
              <a:solidFill>
                <a:schemeClr val="bg1"/>
              </a:solidFill>
            </a:rPr>
            <a:t>With the public</a:t>
          </a:r>
          <a:endParaRPr lang="en-US" dirty="0">
            <a:solidFill>
              <a:schemeClr val="bg1"/>
            </a:solidFill>
          </a:endParaRPr>
        </a:p>
      </dgm:t>
    </dgm:pt>
    <dgm:pt modelId="{20A99BD6-A040-4F37-AA50-0ADFF3417D9E}" type="parTrans" cxnId="{9F172EAF-36C7-4EDB-8A10-6A47C061DFDA}">
      <dgm:prSet/>
      <dgm:spPr/>
      <dgm:t>
        <a:bodyPr/>
        <a:lstStyle/>
        <a:p>
          <a:endParaRPr lang="en-US"/>
        </a:p>
      </dgm:t>
    </dgm:pt>
    <dgm:pt modelId="{7E83A0EC-4CBD-4A3B-A84E-A016075BF905}" type="sibTrans" cxnId="{9F172EAF-36C7-4EDB-8A10-6A47C061DFDA}">
      <dgm:prSet/>
      <dgm:spPr/>
      <dgm:t>
        <a:bodyPr/>
        <a:lstStyle/>
        <a:p>
          <a:endParaRPr lang="en-US"/>
        </a:p>
      </dgm:t>
    </dgm:pt>
    <dgm:pt modelId="{B5064209-2CAC-4F41-82F6-871E8C74E384}">
      <dgm:prSet/>
      <dgm:spPr>
        <a:solidFill>
          <a:schemeClr val="accent6">
            <a:lumMod val="75000"/>
          </a:schemeClr>
        </a:solidFill>
      </dgm:spPr>
      <dgm:t>
        <a:bodyPr/>
        <a:lstStyle/>
        <a:p>
          <a:r>
            <a:rPr lang="en-IN" dirty="0">
              <a:solidFill>
                <a:schemeClr val="bg1"/>
              </a:solidFill>
            </a:rPr>
            <a:t>Interagency</a:t>
          </a:r>
        </a:p>
      </dgm:t>
    </dgm:pt>
    <dgm:pt modelId="{09561368-E659-4C7A-A777-BF67FA3B0ADC}" type="parTrans" cxnId="{34FA957B-E06B-4CC9-B4DD-1BF592C6C247}">
      <dgm:prSet/>
      <dgm:spPr/>
      <dgm:t>
        <a:bodyPr/>
        <a:lstStyle/>
        <a:p>
          <a:endParaRPr lang="en-US"/>
        </a:p>
      </dgm:t>
    </dgm:pt>
    <dgm:pt modelId="{AB1C5208-F67A-409D-B862-D99204BB6BF2}" type="sibTrans" cxnId="{34FA957B-E06B-4CC9-B4DD-1BF592C6C247}">
      <dgm:prSet/>
      <dgm:spPr/>
      <dgm:t>
        <a:bodyPr/>
        <a:lstStyle/>
        <a:p>
          <a:endParaRPr lang="en-US"/>
        </a:p>
      </dgm:t>
    </dgm:pt>
    <dgm:pt modelId="{EBB5F78E-1934-4B50-8BD0-01099AD1E00F}">
      <dgm:prSet/>
      <dgm:spPr>
        <a:solidFill>
          <a:schemeClr val="tx2">
            <a:lumMod val="75000"/>
          </a:schemeClr>
        </a:solidFill>
      </dgm:spPr>
      <dgm:t>
        <a:bodyPr/>
        <a:lstStyle/>
        <a:p>
          <a:r>
            <a:rPr lang="en-IN" dirty="0">
              <a:solidFill>
                <a:schemeClr val="bg1"/>
              </a:solidFill>
            </a:rPr>
            <a:t>With applicants</a:t>
          </a:r>
        </a:p>
      </dgm:t>
    </dgm:pt>
    <dgm:pt modelId="{273E8093-1141-49B5-B964-92EE2D04B293}" type="parTrans" cxnId="{F6888F74-9FA3-4529-9672-AAFC79A2CDCE}">
      <dgm:prSet/>
      <dgm:spPr/>
      <dgm:t>
        <a:bodyPr/>
        <a:lstStyle/>
        <a:p>
          <a:endParaRPr lang="en-US"/>
        </a:p>
      </dgm:t>
    </dgm:pt>
    <dgm:pt modelId="{5725EE82-B5A4-4A34-8838-CF6ADECC2889}" type="sibTrans" cxnId="{F6888F74-9FA3-4529-9672-AAFC79A2CDCE}">
      <dgm:prSet/>
      <dgm:spPr/>
      <dgm:t>
        <a:bodyPr/>
        <a:lstStyle/>
        <a:p>
          <a:endParaRPr lang="en-US"/>
        </a:p>
      </dgm:t>
    </dgm:pt>
    <dgm:pt modelId="{0D4084D7-27E1-4922-8517-3C5B5C0345AF}">
      <dgm:prSet/>
      <dgm:spPr>
        <a:solidFill>
          <a:schemeClr val="accent2">
            <a:lumMod val="75000"/>
          </a:schemeClr>
        </a:solidFill>
      </dgm:spPr>
      <dgm:t>
        <a:bodyPr/>
        <a:lstStyle/>
        <a:p>
          <a:r>
            <a:rPr lang="en-IN" dirty="0">
              <a:solidFill>
                <a:schemeClr val="bg1"/>
              </a:solidFill>
            </a:rPr>
            <a:t>With external experts</a:t>
          </a:r>
        </a:p>
      </dgm:t>
    </dgm:pt>
    <dgm:pt modelId="{BD364731-AB20-459A-9F47-7AE440357EE4}" type="parTrans" cxnId="{D2672D05-2793-4C40-A1AA-332EEB5747BD}">
      <dgm:prSet/>
      <dgm:spPr/>
      <dgm:t>
        <a:bodyPr/>
        <a:lstStyle/>
        <a:p>
          <a:endParaRPr lang="en-US"/>
        </a:p>
      </dgm:t>
    </dgm:pt>
    <dgm:pt modelId="{F1A17448-E753-43E2-B31A-96E2B75B9CDD}" type="sibTrans" cxnId="{D2672D05-2793-4C40-A1AA-332EEB5747BD}">
      <dgm:prSet/>
      <dgm:spPr/>
      <dgm:t>
        <a:bodyPr/>
        <a:lstStyle/>
        <a:p>
          <a:endParaRPr lang="en-US"/>
        </a:p>
      </dgm:t>
    </dgm:pt>
    <dgm:pt modelId="{F445F37C-0433-4FC6-BC3C-B4F865498030}" type="pres">
      <dgm:prSet presAssocID="{2F5675DE-62BD-407B-8953-EB612AA19D39}" presName="CompostProcess" presStyleCnt="0">
        <dgm:presLayoutVars>
          <dgm:dir/>
          <dgm:resizeHandles val="exact"/>
        </dgm:presLayoutVars>
      </dgm:prSet>
      <dgm:spPr/>
    </dgm:pt>
    <dgm:pt modelId="{FE4BA7FE-807A-4D34-8311-41091C964E35}" type="pres">
      <dgm:prSet presAssocID="{2F5675DE-62BD-407B-8953-EB612AA19D39}" presName="arrow" presStyleLbl="bgShp" presStyleIdx="0" presStyleCnt="1"/>
      <dgm:spPr>
        <a:solidFill>
          <a:schemeClr val="accent6">
            <a:lumMod val="40000"/>
            <a:lumOff val="60000"/>
          </a:schemeClr>
        </a:solidFill>
      </dgm:spPr>
    </dgm:pt>
    <dgm:pt modelId="{60EB6E0E-685F-4371-B6D7-D46779A26DBC}" type="pres">
      <dgm:prSet presAssocID="{2F5675DE-62BD-407B-8953-EB612AA19D39}" presName="linearProcess" presStyleCnt="0"/>
      <dgm:spPr/>
    </dgm:pt>
    <dgm:pt modelId="{CC8C606B-A1FD-4524-82DB-6D41E5C72FDE}" type="pres">
      <dgm:prSet presAssocID="{42AE5261-F6C7-430A-9708-FA8B47B26A95}" presName="textNode" presStyleLbl="node1" presStyleIdx="0" presStyleCnt="5">
        <dgm:presLayoutVars>
          <dgm:bulletEnabled val="1"/>
        </dgm:presLayoutVars>
      </dgm:prSet>
      <dgm:spPr/>
    </dgm:pt>
    <dgm:pt modelId="{16B5B6A4-CE6A-4514-A32C-54C3A316985A}" type="pres">
      <dgm:prSet presAssocID="{04A24853-3DF1-4B48-8576-D4BA2C09F4CA}" presName="sibTrans" presStyleCnt="0"/>
      <dgm:spPr/>
    </dgm:pt>
    <dgm:pt modelId="{BD68BCEF-87F0-43A5-AB1F-5A69610AA4EB}" type="pres">
      <dgm:prSet presAssocID="{B5064209-2CAC-4F41-82F6-871E8C74E384}" presName="textNode" presStyleLbl="node1" presStyleIdx="1" presStyleCnt="5">
        <dgm:presLayoutVars>
          <dgm:bulletEnabled val="1"/>
        </dgm:presLayoutVars>
      </dgm:prSet>
      <dgm:spPr/>
    </dgm:pt>
    <dgm:pt modelId="{EB1EB77B-27EE-45E8-B1DA-773A7B337456}" type="pres">
      <dgm:prSet presAssocID="{AB1C5208-F67A-409D-B862-D99204BB6BF2}" presName="sibTrans" presStyleCnt="0"/>
      <dgm:spPr/>
    </dgm:pt>
    <dgm:pt modelId="{909C3D77-A76D-4627-8B01-413DBAAB6927}" type="pres">
      <dgm:prSet presAssocID="{EBB5F78E-1934-4B50-8BD0-01099AD1E00F}" presName="textNode" presStyleLbl="node1" presStyleIdx="2" presStyleCnt="5">
        <dgm:presLayoutVars>
          <dgm:bulletEnabled val="1"/>
        </dgm:presLayoutVars>
      </dgm:prSet>
      <dgm:spPr/>
    </dgm:pt>
    <dgm:pt modelId="{D6E1B80F-A972-418A-B463-8805AFCD4034}" type="pres">
      <dgm:prSet presAssocID="{5725EE82-B5A4-4A34-8838-CF6ADECC2889}" presName="sibTrans" presStyleCnt="0"/>
      <dgm:spPr/>
    </dgm:pt>
    <dgm:pt modelId="{C4A7EC82-EE85-479F-9BA6-2DBA2A61A953}" type="pres">
      <dgm:prSet presAssocID="{0D4084D7-27E1-4922-8517-3C5B5C0345AF}" presName="textNode" presStyleLbl="node1" presStyleIdx="3" presStyleCnt="5">
        <dgm:presLayoutVars>
          <dgm:bulletEnabled val="1"/>
        </dgm:presLayoutVars>
      </dgm:prSet>
      <dgm:spPr/>
    </dgm:pt>
    <dgm:pt modelId="{CBB9BBF6-6BD5-43A5-AF89-9F497AEFE54A}" type="pres">
      <dgm:prSet presAssocID="{F1A17448-E753-43E2-B31A-96E2B75B9CDD}" presName="sibTrans" presStyleCnt="0"/>
      <dgm:spPr/>
    </dgm:pt>
    <dgm:pt modelId="{BB374605-FFC3-4748-BE9C-868470FCFC14}" type="pres">
      <dgm:prSet presAssocID="{EBD46B51-6BFB-46FC-966F-3A5857508140}" presName="textNode" presStyleLbl="node1" presStyleIdx="4" presStyleCnt="5">
        <dgm:presLayoutVars>
          <dgm:bulletEnabled val="1"/>
        </dgm:presLayoutVars>
      </dgm:prSet>
      <dgm:spPr/>
    </dgm:pt>
  </dgm:ptLst>
  <dgm:cxnLst>
    <dgm:cxn modelId="{D2672D05-2793-4C40-A1AA-332EEB5747BD}" srcId="{2F5675DE-62BD-407B-8953-EB612AA19D39}" destId="{0D4084D7-27E1-4922-8517-3C5B5C0345AF}" srcOrd="3" destOrd="0" parTransId="{BD364731-AB20-459A-9F47-7AE440357EE4}" sibTransId="{F1A17448-E753-43E2-B31A-96E2B75B9CDD}"/>
    <dgm:cxn modelId="{6CB0A115-34F6-4BF9-B290-313AD0E521C6}" srcId="{2F5675DE-62BD-407B-8953-EB612AA19D39}" destId="{42AE5261-F6C7-430A-9708-FA8B47B26A95}" srcOrd="0" destOrd="0" parTransId="{FD4D9C65-FE3B-41C5-86E9-8862B3302561}" sibTransId="{04A24853-3DF1-4B48-8576-D4BA2C09F4CA}"/>
    <dgm:cxn modelId="{99CE1C26-5CE0-41AF-A7CE-6E419078C653}" type="presOf" srcId="{42AE5261-F6C7-430A-9708-FA8B47B26A95}" destId="{CC8C606B-A1FD-4524-82DB-6D41E5C72FDE}" srcOrd="0" destOrd="0" presId="urn:microsoft.com/office/officeart/2005/8/layout/hProcess9"/>
    <dgm:cxn modelId="{2C946741-282D-44D5-8F8A-C2399085AC57}" type="presOf" srcId="{EBB5F78E-1934-4B50-8BD0-01099AD1E00F}" destId="{909C3D77-A76D-4627-8B01-413DBAAB6927}" srcOrd="0" destOrd="0" presId="urn:microsoft.com/office/officeart/2005/8/layout/hProcess9"/>
    <dgm:cxn modelId="{58A04042-ABDC-40F2-BE84-63BDBA58788C}" type="presOf" srcId="{B5064209-2CAC-4F41-82F6-871E8C74E384}" destId="{BD68BCEF-87F0-43A5-AB1F-5A69610AA4EB}" srcOrd="0" destOrd="0" presId="urn:microsoft.com/office/officeart/2005/8/layout/hProcess9"/>
    <dgm:cxn modelId="{F6888F74-9FA3-4529-9672-AAFC79A2CDCE}" srcId="{2F5675DE-62BD-407B-8953-EB612AA19D39}" destId="{EBB5F78E-1934-4B50-8BD0-01099AD1E00F}" srcOrd="2" destOrd="0" parTransId="{273E8093-1141-49B5-B964-92EE2D04B293}" sibTransId="{5725EE82-B5A4-4A34-8838-CF6ADECC2889}"/>
    <dgm:cxn modelId="{34FA957B-E06B-4CC9-B4DD-1BF592C6C247}" srcId="{2F5675DE-62BD-407B-8953-EB612AA19D39}" destId="{B5064209-2CAC-4F41-82F6-871E8C74E384}" srcOrd="1" destOrd="0" parTransId="{09561368-E659-4C7A-A777-BF67FA3B0ADC}" sibTransId="{AB1C5208-F67A-409D-B862-D99204BB6BF2}"/>
    <dgm:cxn modelId="{E0D4599C-D2DB-4587-8C80-87C2DFE18CEC}" type="presOf" srcId="{EBD46B51-6BFB-46FC-966F-3A5857508140}" destId="{BB374605-FFC3-4748-BE9C-868470FCFC14}" srcOrd="0" destOrd="0" presId="urn:microsoft.com/office/officeart/2005/8/layout/hProcess9"/>
    <dgm:cxn modelId="{9F172EAF-36C7-4EDB-8A10-6A47C061DFDA}" srcId="{2F5675DE-62BD-407B-8953-EB612AA19D39}" destId="{EBD46B51-6BFB-46FC-966F-3A5857508140}" srcOrd="4" destOrd="0" parTransId="{20A99BD6-A040-4F37-AA50-0ADFF3417D9E}" sibTransId="{7E83A0EC-4CBD-4A3B-A84E-A016075BF905}"/>
    <dgm:cxn modelId="{DF2739AF-3D6E-4CC3-BEED-DF6CD2D05A29}" type="presOf" srcId="{2F5675DE-62BD-407B-8953-EB612AA19D39}" destId="{F445F37C-0433-4FC6-BC3C-B4F865498030}" srcOrd="0" destOrd="0" presId="urn:microsoft.com/office/officeart/2005/8/layout/hProcess9"/>
    <dgm:cxn modelId="{2428C1D9-0899-4A6C-87CC-D66210016359}" type="presOf" srcId="{0D4084D7-27E1-4922-8517-3C5B5C0345AF}" destId="{C4A7EC82-EE85-479F-9BA6-2DBA2A61A953}" srcOrd="0" destOrd="0" presId="urn:microsoft.com/office/officeart/2005/8/layout/hProcess9"/>
    <dgm:cxn modelId="{ABC87724-78E6-467D-9BFE-BFAB885DE4F1}" type="presParOf" srcId="{F445F37C-0433-4FC6-BC3C-B4F865498030}" destId="{FE4BA7FE-807A-4D34-8311-41091C964E35}" srcOrd="0" destOrd="0" presId="urn:microsoft.com/office/officeart/2005/8/layout/hProcess9"/>
    <dgm:cxn modelId="{A22E1013-5D9E-42A7-9553-B4B1A4D5AD4D}" type="presParOf" srcId="{F445F37C-0433-4FC6-BC3C-B4F865498030}" destId="{60EB6E0E-685F-4371-B6D7-D46779A26DBC}" srcOrd="1" destOrd="0" presId="urn:microsoft.com/office/officeart/2005/8/layout/hProcess9"/>
    <dgm:cxn modelId="{1F682181-7490-42A2-9F2E-BC18F0058519}" type="presParOf" srcId="{60EB6E0E-685F-4371-B6D7-D46779A26DBC}" destId="{CC8C606B-A1FD-4524-82DB-6D41E5C72FDE}" srcOrd="0" destOrd="0" presId="urn:microsoft.com/office/officeart/2005/8/layout/hProcess9"/>
    <dgm:cxn modelId="{70184FFE-7539-4D44-8FEB-FD0C6108D090}" type="presParOf" srcId="{60EB6E0E-685F-4371-B6D7-D46779A26DBC}" destId="{16B5B6A4-CE6A-4514-A32C-54C3A316985A}" srcOrd="1" destOrd="0" presId="urn:microsoft.com/office/officeart/2005/8/layout/hProcess9"/>
    <dgm:cxn modelId="{1AC33718-5D4F-4443-B9E9-92ED3F910173}" type="presParOf" srcId="{60EB6E0E-685F-4371-B6D7-D46779A26DBC}" destId="{BD68BCEF-87F0-43A5-AB1F-5A69610AA4EB}" srcOrd="2" destOrd="0" presId="urn:microsoft.com/office/officeart/2005/8/layout/hProcess9"/>
    <dgm:cxn modelId="{5D630D25-90C0-4662-A5DB-8053E245DE66}" type="presParOf" srcId="{60EB6E0E-685F-4371-B6D7-D46779A26DBC}" destId="{EB1EB77B-27EE-45E8-B1DA-773A7B337456}" srcOrd="3" destOrd="0" presId="urn:microsoft.com/office/officeart/2005/8/layout/hProcess9"/>
    <dgm:cxn modelId="{C68356AA-5AC1-4E37-97AD-279A0E564760}" type="presParOf" srcId="{60EB6E0E-685F-4371-B6D7-D46779A26DBC}" destId="{909C3D77-A76D-4627-8B01-413DBAAB6927}" srcOrd="4" destOrd="0" presId="urn:microsoft.com/office/officeart/2005/8/layout/hProcess9"/>
    <dgm:cxn modelId="{03F72973-CE3A-48FD-B73D-1CBC9581A463}" type="presParOf" srcId="{60EB6E0E-685F-4371-B6D7-D46779A26DBC}" destId="{D6E1B80F-A972-418A-B463-8805AFCD4034}" srcOrd="5" destOrd="0" presId="urn:microsoft.com/office/officeart/2005/8/layout/hProcess9"/>
    <dgm:cxn modelId="{FA8E5A6C-2695-4389-A650-8674FF1424D1}" type="presParOf" srcId="{60EB6E0E-685F-4371-B6D7-D46779A26DBC}" destId="{C4A7EC82-EE85-479F-9BA6-2DBA2A61A953}" srcOrd="6" destOrd="0" presId="urn:microsoft.com/office/officeart/2005/8/layout/hProcess9"/>
    <dgm:cxn modelId="{72504777-A86E-412B-8AC6-472C5696A5CC}" type="presParOf" srcId="{60EB6E0E-685F-4371-B6D7-D46779A26DBC}" destId="{CBB9BBF6-6BD5-43A5-AF89-9F497AEFE54A}" srcOrd="7" destOrd="0" presId="urn:microsoft.com/office/officeart/2005/8/layout/hProcess9"/>
    <dgm:cxn modelId="{B1F1C259-48F5-4122-BF82-7B53EEDD63C9}" type="presParOf" srcId="{60EB6E0E-685F-4371-B6D7-D46779A26DBC}" destId="{BB374605-FFC3-4748-BE9C-868470FCFC14}"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7F5C0D4-371A-417A-877E-5800320D7B88}" type="doc">
      <dgm:prSet loTypeId="urn:microsoft.com/office/officeart/2005/8/layout/architecture" loCatId="list" qsTypeId="urn:microsoft.com/office/officeart/2005/8/quickstyle/simple1" qsCatId="simple" csTypeId="urn:microsoft.com/office/officeart/2005/8/colors/accent1_2" csCatId="accent1" phldr="1"/>
      <dgm:spPr/>
      <dgm:t>
        <a:bodyPr/>
        <a:lstStyle/>
        <a:p>
          <a:endParaRPr lang="en-US"/>
        </a:p>
      </dgm:t>
    </dgm:pt>
    <dgm:pt modelId="{97B93CE5-DD1F-4503-BE9F-129D26D781C2}">
      <dgm:prSet phldrT="[Text]"/>
      <dgm:spPr>
        <a:solidFill>
          <a:schemeClr val="accent6">
            <a:lumMod val="75000"/>
          </a:schemeClr>
        </a:solidFill>
      </dgm:spPr>
      <dgm:t>
        <a:bodyPr/>
        <a:lstStyle/>
        <a:p>
          <a:r>
            <a:rPr lang="en-US" dirty="0">
              <a:solidFill>
                <a:schemeClr val="bg1"/>
              </a:solidFill>
            </a:rPr>
            <a:t>Understanding specific intrinsic and extrinsic factors</a:t>
          </a:r>
        </a:p>
      </dgm:t>
    </dgm:pt>
    <dgm:pt modelId="{93D4F3A8-8581-4D9B-AF7F-73B42A0331C2}" type="parTrans" cxnId="{9B2B8033-9D9C-404E-92BF-C3C24B11018F}">
      <dgm:prSet/>
      <dgm:spPr/>
      <dgm:t>
        <a:bodyPr/>
        <a:lstStyle/>
        <a:p>
          <a:endParaRPr lang="en-US"/>
        </a:p>
      </dgm:t>
    </dgm:pt>
    <dgm:pt modelId="{801BC84D-AB34-410B-9425-13B7FEEFC734}" type="sibTrans" cxnId="{9B2B8033-9D9C-404E-92BF-C3C24B11018F}">
      <dgm:prSet/>
      <dgm:spPr/>
      <dgm:t>
        <a:bodyPr/>
        <a:lstStyle/>
        <a:p>
          <a:endParaRPr lang="en-US"/>
        </a:p>
      </dgm:t>
    </dgm:pt>
    <dgm:pt modelId="{D9C27BB2-DBDA-440B-B914-8F398755F9C9}">
      <dgm:prSet phldrT="[Text]"/>
      <dgm:spPr>
        <a:solidFill>
          <a:schemeClr val="accent2">
            <a:lumMod val="75000"/>
          </a:schemeClr>
        </a:solidFill>
      </dgm:spPr>
      <dgm:t>
        <a:bodyPr/>
        <a:lstStyle/>
        <a:p>
          <a:r>
            <a:rPr lang="en-US" dirty="0">
              <a:solidFill>
                <a:schemeClr val="bg1"/>
              </a:solidFill>
            </a:rPr>
            <a:t>Understanding other RAs’ action on the application</a:t>
          </a:r>
        </a:p>
      </dgm:t>
    </dgm:pt>
    <dgm:pt modelId="{BC13C3A6-3D16-4556-B9BD-96220CF4973C}" type="parTrans" cxnId="{06C58418-35F9-4573-B2F3-DF9E9A6EEB4B}">
      <dgm:prSet/>
      <dgm:spPr/>
      <dgm:t>
        <a:bodyPr/>
        <a:lstStyle/>
        <a:p>
          <a:endParaRPr lang="en-US"/>
        </a:p>
      </dgm:t>
    </dgm:pt>
    <dgm:pt modelId="{06C23086-FC59-4863-9D27-C97FC79425B9}" type="sibTrans" cxnId="{06C58418-35F9-4573-B2F3-DF9E9A6EEB4B}">
      <dgm:prSet/>
      <dgm:spPr/>
      <dgm:t>
        <a:bodyPr/>
        <a:lstStyle/>
        <a:p>
          <a:endParaRPr lang="en-US"/>
        </a:p>
      </dgm:t>
    </dgm:pt>
    <dgm:pt modelId="{ACD3A221-F8AB-4AC1-A968-3F617B692DE7}">
      <dgm:prSet phldrT="[Text]"/>
      <dgm:spPr>
        <a:solidFill>
          <a:schemeClr val="tx1">
            <a:lumMod val="75000"/>
            <a:lumOff val="25000"/>
          </a:schemeClr>
        </a:solidFill>
      </dgm:spPr>
      <dgm:t>
        <a:bodyPr/>
        <a:lstStyle/>
        <a:p>
          <a:r>
            <a:rPr lang="en-US" dirty="0">
              <a:solidFill>
                <a:schemeClr val="bg1"/>
              </a:solidFill>
            </a:rPr>
            <a:t>Public health priority of the medical product application</a:t>
          </a:r>
        </a:p>
      </dgm:t>
    </dgm:pt>
    <dgm:pt modelId="{8A339DF2-812D-4A7A-9821-B9E5BF2695FF}" type="parTrans" cxnId="{89F1D788-58C4-4C4E-B811-04635B9414E3}">
      <dgm:prSet/>
      <dgm:spPr/>
      <dgm:t>
        <a:bodyPr/>
        <a:lstStyle/>
        <a:p>
          <a:endParaRPr lang="en-US"/>
        </a:p>
      </dgm:t>
    </dgm:pt>
    <dgm:pt modelId="{D1D76DC5-C35F-4531-A64F-7B61984739DC}" type="sibTrans" cxnId="{89F1D788-58C4-4C4E-B811-04635B9414E3}">
      <dgm:prSet/>
      <dgm:spPr/>
      <dgm:t>
        <a:bodyPr/>
        <a:lstStyle/>
        <a:p>
          <a:endParaRPr lang="en-US"/>
        </a:p>
      </dgm:t>
    </dgm:pt>
    <dgm:pt modelId="{0EC36B00-8732-4948-91A4-48334CC7272C}">
      <dgm:prSet/>
      <dgm:spPr>
        <a:solidFill>
          <a:schemeClr val="tx2">
            <a:lumMod val="75000"/>
          </a:schemeClr>
        </a:solidFill>
      </dgm:spPr>
      <dgm:t>
        <a:bodyPr/>
        <a:lstStyle/>
        <a:p>
          <a:r>
            <a:rPr lang="en-US" dirty="0">
              <a:solidFill>
                <a:schemeClr val="bg1"/>
              </a:solidFill>
            </a:rPr>
            <a:t>Identification of major scientific questions and their possible resolution</a:t>
          </a:r>
        </a:p>
      </dgm:t>
    </dgm:pt>
    <dgm:pt modelId="{BAF9DFAB-9160-4488-8617-09ABF6847C2E}" type="parTrans" cxnId="{B411377D-DBAB-4C94-A108-1265930A5BDE}">
      <dgm:prSet/>
      <dgm:spPr/>
      <dgm:t>
        <a:bodyPr/>
        <a:lstStyle/>
        <a:p>
          <a:endParaRPr lang="en-US"/>
        </a:p>
      </dgm:t>
    </dgm:pt>
    <dgm:pt modelId="{1681D367-E47C-406C-9EAA-E1C75627EE83}" type="sibTrans" cxnId="{B411377D-DBAB-4C94-A108-1265930A5BDE}">
      <dgm:prSet/>
      <dgm:spPr/>
      <dgm:t>
        <a:bodyPr/>
        <a:lstStyle/>
        <a:p>
          <a:endParaRPr lang="en-US"/>
        </a:p>
      </dgm:t>
    </dgm:pt>
    <dgm:pt modelId="{61053BF4-E66E-46E1-8C06-54A6C5A81CBD}" type="pres">
      <dgm:prSet presAssocID="{97F5C0D4-371A-417A-877E-5800320D7B88}" presName="Name0" presStyleCnt="0">
        <dgm:presLayoutVars>
          <dgm:chPref val="1"/>
          <dgm:dir/>
          <dgm:animOne val="branch"/>
          <dgm:animLvl val="lvl"/>
          <dgm:resizeHandles/>
        </dgm:presLayoutVars>
      </dgm:prSet>
      <dgm:spPr/>
    </dgm:pt>
    <dgm:pt modelId="{456D4E82-21E8-40A0-9CA3-A1EC01A37171}" type="pres">
      <dgm:prSet presAssocID="{97B93CE5-DD1F-4503-BE9F-129D26D781C2}" presName="vertOne" presStyleCnt="0"/>
      <dgm:spPr/>
    </dgm:pt>
    <dgm:pt modelId="{63D516BC-2EB0-4AAE-918D-7CF8C1F7F4B5}" type="pres">
      <dgm:prSet presAssocID="{97B93CE5-DD1F-4503-BE9F-129D26D781C2}" presName="txOne" presStyleLbl="node0" presStyleIdx="0" presStyleCnt="2" custLinFactY="-54863" custLinFactNeighborX="5104" custLinFactNeighborY="-100000">
        <dgm:presLayoutVars>
          <dgm:chPref val="3"/>
        </dgm:presLayoutVars>
      </dgm:prSet>
      <dgm:spPr/>
    </dgm:pt>
    <dgm:pt modelId="{CC66A12B-4DD7-4629-ACE7-7646DF5C87BF}" type="pres">
      <dgm:prSet presAssocID="{97B93CE5-DD1F-4503-BE9F-129D26D781C2}" presName="parTransOne" presStyleCnt="0"/>
      <dgm:spPr/>
    </dgm:pt>
    <dgm:pt modelId="{C407752E-A397-4C93-BFC0-5C949BEA7E8F}" type="pres">
      <dgm:prSet presAssocID="{97B93CE5-DD1F-4503-BE9F-129D26D781C2}" presName="horzOne" presStyleCnt="0"/>
      <dgm:spPr/>
    </dgm:pt>
    <dgm:pt modelId="{FFE7A3F2-9DDF-407C-89F0-EDCCEFE23B40}" type="pres">
      <dgm:prSet presAssocID="{D9C27BB2-DBDA-440B-B914-8F398755F9C9}" presName="vertTwo" presStyleCnt="0"/>
      <dgm:spPr/>
    </dgm:pt>
    <dgm:pt modelId="{EF8CBC92-D0F2-45BB-BF5A-50AB60478F0A}" type="pres">
      <dgm:prSet presAssocID="{D9C27BB2-DBDA-440B-B914-8F398755F9C9}" presName="txTwo" presStyleLbl="node2" presStyleIdx="0" presStyleCnt="1" custLinFactX="11843" custLinFactY="-98348" custLinFactNeighborX="100000" custLinFactNeighborY="-100000">
        <dgm:presLayoutVars>
          <dgm:chPref val="3"/>
        </dgm:presLayoutVars>
      </dgm:prSet>
      <dgm:spPr/>
    </dgm:pt>
    <dgm:pt modelId="{F0DAACEB-D062-4793-BED8-B92121F9F457}" type="pres">
      <dgm:prSet presAssocID="{D9C27BB2-DBDA-440B-B914-8F398755F9C9}" presName="parTransTwo" presStyleCnt="0"/>
      <dgm:spPr/>
    </dgm:pt>
    <dgm:pt modelId="{0C8D1DF5-1BD1-4CB6-96BD-274159F82F17}" type="pres">
      <dgm:prSet presAssocID="{D9C27BB2-DBDA-440B-B914-8F398755F9C9}" presName="horzTwo" presStyleCnt="0"/>
      <dgm:spPr/>
    </dgm:pt>
    <dgm:pt modelId="{A6BB3374-B844-4AA4-8A69-E22CC8C03F0E}" type="pres">
      <dgm:prSet presAssocID="{ACD3A221-F8AB-4AC1-A968-3F617B692DE7}" presName="vertThree" presStyleCnt="0"/>
      <dgm:spPr/>
    </dgm:pt>
    <dgm:pt modelId="{BB606636-D04C-44AB-949E-2C4103813435}" type="pres">
      <dgm:prSet presAssocID="{ACD3A221-F8AB-4AC1-A968-3F617B692DE7}" presName="txThree" presStyleLbl="node3" presStyleIdx="0" presStyleCnt="1">
        <dgm:presLayoutVars>
          <dgm:chPref val="3"/>
        </dgm:presLayoutVars>
      </dgm:prSet>
      <dgm:spPr/>
    </dgm:pt>
    <dgm:pt modelId="{641020BE-E1E4-43AE-B5FB-98D54E1647C1}" type="pres">
      <dgm:prSet presAssocID="{ACD3A221-F8AB-4AC1-A968-3F617B692DE7}" presName="horzThree" presStyleCnt="0"/>
      <dgm:spPr/>
    </dgm:pt>
    <dgm:pt modelId="{20955CC8-D866-4485-865D-36B14C5FB0BB}" type="pres">
      <dgm:prSet presAssocID="{801BC84D-AB34-410B-9425-13B7FEEFC734}" presName="sibSpaceOne" presStyleCnt="0"/>
      <dgm:spPr/>
    </dgm:pt>
    <dgm:pt modelId="{35CFE364-3DB9-4471-991F-570DD5F48DF7}" type="pres">
      <dgm:prSet presAssocID="{0EC36B00-8732-4948-91A4-48334CC7272C}" presName="vertOne" presStyleCnt="0"/>
      <dgm:spPr/>
    </dgm:pt>
    <dgm:pt modelId="{87288CAE-6331-4335-966D-810CD769D029}" type="pres">
      <dgm:prSet presAssocID="{0EC36B00-8732-4948-91A4-48334CC7272C}" presName="txOne" presStyleLbl="node0" presStyleIdx="1" presStyleCnt="2" custLinFactNeighborX="56" custLinFactNeighborY="-60152">
        <dgm:presLayoutVars>
          <dgm:chPref val="3"/>
        </dgm:presLayoutVars>
      </dgm:prSet>
      <dgm:spPr/>
    </dgm:pt>
    <dgm:pt modelId="{641849EB-3B30-4508-8446-C8624F9D7D51}" type="pres">
      <dgm:prSet presAssocID="{0EC36B00-8732-4948-91A4-48334CC7272C}" presName="horzOne" presStyleCnt="0"/>
      <dgm:spPr/>
    </dgm:pt>
  </dgm:ptLst>
  <dgm:cxnLst>
    <dgm:cxn modelId="{6BA12202-07BD-42BA-8BD4-A9C7E1B51D8A}" type="presOf" srcId="{97F5C0D4-371A-417A-877E-5800320D7B88}" destId="{61053BF4-E66E-46E1-8C06-54A6C5A81CBD}" srcOrd="0" destOrd="0" presId="urn:microsoft.com/office/officeart/2005/8/layout/architecture"/>
    <dgm:cxn modelId="{06C58418-35F9-4573-B2F3-DF9E9A6EEB4B}" srcId="{97B93CE5-DD1F-4503-BE9F-129D26D781C2}" destId="{D9C27BB2-DBDA-440B-B914-8F398755F9C9}" srcOrd="0" destOrd="0" parTransId="{BC13C3A6-3D16-4556-B9BD-96220CF4973C}" sibTransId="{06C23086-FC59-4863-9D27-C97FC79425B9}"/>
    <dgm:cxn modelId="{9B2B8033-9D9C-404E-92BF-C3C24B11018F}" srcId="{97F5C0D4-371A-417A-877E-5800320D7B88}" destId="{97B93CE5-DD1F-4503-BE9F-129D26D781C2}" srcOrd="0" destOrd="0" parTransId="{93D4F3A8-8581-4D9B-AF7F-73B42A0331C2}" sibTransId="{801BC84D-AB34-410B-9425-13B7FEEFC734}"/>
    <dgm:cxn modelId="{1730E057-D4CE-4F66-9104-6F168FAFA15A}" type="presOf" srcId="{D9C27BB2-DBDA-440B-B914-8F398755F9C9}" destId="{EF8CBC92-D0F2-45BB-BF5A-50AB60478F0A}" srcOrd="0" destOrd="0" presId="urn:microsoft.com/office/officeart/2005/8/layout/architecture"/>
    <dgm:cxn modelId="{B411377D-DBAB-4C94-A108-1265930A5BDE}" srcId="{97F5C0D4-371A-417A-877E-5800320D7B88}" destId="{0EC36B00-8732-4948-91A4-48334CC7272C}" srcOrd="1" destOrd="0" parTransId="{BAF9DFAB-9160-4488-8617-09ABF6847C2E}" sibTransId="{1681D367-E47C-406C-9EAA-E1C75627EE83}"/>
    <dgm:cxn modelId="{89F1D788-58C4-4C4E-B811-04635B9414E3}" srcId="{D9C27BB2-DBDA-440B-B914-8F398755F9C9}" destId="{ACD3A221-F8AB-4AC1-A968-3F617B692DE7}" srcOrd="0" destOrd="0" parTransId="{8A339DF2-812D-4A7A-9821-B9E5BF2695FF}" sibTransId="{D1D76DC5-C35F-4531-A64F-7B61984739DC}"/>
    <dgm:cxn modelId="{B62BEDA9-C55E-42E6-9957-F86B83AD9770}" type="presOf" srcId="{0EC36B00-8732-4948-91A4-48334CC7272C}" destId="{87288CAE-6331-4335-966D-810CD769D029}" srcOrd="0" destOrd="0" presId="urn:microsoft.com/office/officeart/2005/8/layout/architecture"/>
    <dgm:cxn modelId="{0C71B2B6-7803-49EA-AD0C-F6EAAF9F4524}" type="presOf" srcId="{97B93CE5-DD1F-4503-BE9F-129D26D781C2}" destId="{63D516BC-2EB0-4AAE-918D-7CF8C1F7F4B5}" srcOrd="0" destOrd="0" presId="urn:microsoft.com/office/officeart/2005/8/layout/architecture"/>
    <dgm:cxn modelId="{C6A93DE6-9E88-4309-85B2-E688774DA063}" type="presOf" srcId="{ACD3A221-F8AB-4AC1-A968-3F617B692DE7}" destId="{BB606636-D04C-44AB-949E-2C4103813435}" srcOrd="0" destOrd="0" presId="urn:microsoft.com/office/officeart/2005/8/layout/architecture"/>
    <dgm:cxn modelId="{B870AC03-4B8C-4B86-9879-5D7166AA8B8E}" type="presParOf" srcId="{61053BF4-E66E-46E1-8C06-54A6C5A81CBD}" destId="{456D4E82-21E8-40A0-9CA3-A1EC01A37171}" srcOrd="0" destOrd="0" presId="urn:microsoft.com/office/officeart/2005/8/layout/architecture"/>
    <dgm:cxn modelId="{BC884E82-BE62-4256-ABA6-53A8662F882B}" type="presParOf" srcId="{456D4E82-21E8-40A0-9CA3-A1EC01A37171}" destId="{63D516BC-2EB0-4AAE-918D-7CF8C1F7F4B5}" srcOrd="0" destOrd="0" presId="urn:microsoft.com/office/officeart/2005/8/layout/architecture"/>
    <dgm:cxn modelId="{E02CFB59-83A2-47DC-B342-82AA7B15033A}" type="presParOf" srcId="{456D4E82-21E8-40A0-9CA3-A1EC01A37171}" destId="{CC66A12B-4DD7-4629-ACE7-7646DF5C87BF}" srcOrd="1" destOrd="0" presId="urn:microsoft.com/office/officeart/2005/8/layout/architecture"/>
    <dgm:cxn modelId="{96C28A76-360F-4B34-BB9F-1C97066B545E}" type="presParOf" srcId="{456D4E82-21E8-40A0-9CA3-A1EC01A37171}" destId="{C407752E-A397-4C93-BFC0-5C949BEA7E8F}" srcOrd="2" destOrd="0" presId="urn:microsoft.com/office/officeart/2005/8/layout/architecture"/>
    <dgm:cxn modelId="{5A4F5083-BC1F-4091-87E2-78930EC5A36D}" type="presParOf" srcId="{C407752E-A397-4C93-BFC0-5C949BEA7E8F}" destId="{FFE7A3F2-9DDF-407C-89F0-EDCCEFE23B40}" srcOrd="0" destOrd="0" presId="urn:microsoft.com/office/officeart/2005/8/layout/architecture"/>
    <dgm:cxn modelId="{A8BD424F-0A81-4E8A-A3D5-FB17B87D4DAC}" type="presParOf" srcId="{FFE7A3F2-9DDF-407C-89F0-EDCCEFE23B40}" destId="{EF8CBC92-D0F2-45BB-BF5A-50AB60478F0A}" srcOrd="0" destOrd="0" presId="urn:microsoft.com/office/officeart/2005/8/layout/architecture"/>
    <dgm:cxn modelId="{B79013F4-497E-4E82-828E-FF06AD460842}" type="presParOf" srcId="{FFE7A3F2-9DDF-407C-89F0-EDCCEFE23B40}" destId="{F0DAACEB-D062-4793-BED8-B92121F9F457}" srcOrd="1" destOrd="0" presId="urn:microsoft.com/office/officeart/2005/8/layout/architecture"/>
    <dgm:cxn modelId="{AFD9A7E3-6B07-4E7C-8E26-D0E6BF71D08A}" type="presParOf" srcId="{FFE7A3F2-9DDF-407C-89F0-EDCCEFE23B40}" destId="{0C8D1DF5-1BD1-4CB6-96BD-274159F82F17}" srcOrd="2" destOrd="0" presId="urn:microsoft.com/office/officeart/2005/8/layout/architecture"/>
    <dgm:cxn modelId="{B2B4808C-93BC-45A5-96BD-A351A2AA43A0}" type="presParOf" srcId="{0C8D1DF5-1BD1-4CB6-96BD-274159F82F17}" destId="{A6BB3374-B844-4AA4-8A69-E22CC8C03F0E}" srcOrd="0" destOrd="0" presId="urn:microsoft.com/office/officeart/2005/8/layout/architecture"/>
    <dgm:cxn modelId="{8325C8CD-4AAD-41EC-80C6-72AA5AE25A92}" type="presParOf" srcId="{A6BB3374-B844-4AA4-8A69-E22CC8C03F0E}" destId="{BB606636-D04C-44AB-949E-2C4103813435}" srcOrd="0" destOrd="0" presId="urn:microsoft.com/office/officeart/2005/8/layout/architecture"/>
    <dgm:cxn modelId="{C9716823-BCBE-4623-B2A7-2EBB88FB301D}" type="presParOf" srcId="{A6BB3374-B844-4AA4-8A69-E22CC8C03F0E}" destId="{641020BE-E1E4-43AE-B5FB-98D54E1647C1}" srcOrd="1" destOrd="0" presId="urn:microsoft.com/office/officeart/2005/8/layout/architecture"/>
    <dgm:cxn modelId="{2A3B1429-DAEC-4302-A083-79DF81120D30}" type="presParOf" srcId="{61053BF4-E66E-46E1-8C06-54A6C5A81CBD}" destId="{20955CC8-D866-4485-865D-36B14C5FB0BB}" srcOrd="1" destOrd="0" presId="urn:microsoft.com/office/officeart/2005/8/layout/architecture"/>
    <dgm:cxn modelId="{BC2474B6-D17E-4D0E-8260-9FC62C031BDC}" type="presParOf" srcId="{61053BF4-E66E-46E1-8C06-54A6C5A81CBD}" destId="{35CFE364-3DB9-4471-991F-570DD5F48DF7}" srcOrd="2" destOrd="0" presId="urn:microsoft.com/office/officeart/2005/8/layout/architecture"/>
    <dgm:cxn modelId="{B6CCF681-DC74-4E80-A661-18EF1F192CE6}" type="presParOf" srcId="{35CFE364-3DB9-4471-991F-570DD5F48DF7}" destId="{87288CAE-6331-4335-966D-810CD769D029}" srcOrd="0" destOrd="0" presId="urn:microsoft.com/office/officeart/2005/8/layout/architecture"/>
    <dgm:cxn modelId="{364832A1-7905-4931-8DBA-6B3EFE4A4097}" type="presParOf" srcId="{35CFE364-3DB9-4471-991F-570DD5F48DF7}" destId="{641849EB-3B30-4508-8446-C8624F9D7D51}" srcOrd="1" destOrd="0" presId="urn:microsoft.com/office/officeart/2005/8/layout/architectur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3D9D83-11AD-4ADF-95F8-1454CA0F245E}">
      <dsp:nvSpPr>
        <dsp:cNvPr id="0" name=""/>
        <dsp:cNvSpPr/>
      </dsp:nvSpPr>
      <dsp:spPr>
        <a:xfrm>
          <a:off x="0" y="552"/>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8D9F2D-9703-4400-8479-80F87012F9E4}">
      <dsp:nvSpPr>
        <dsp:cNvPr id="0" name=""/>
        <dsp:cNvSpPr/>
      </dsp:nvSpPr>
      <dsp:spPr>
        <a:xfrm>
          <a:off x="0" y="552"/>
          <a:ext cx="10972800" cy="502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Definition</a:t>
          </a:r>
        </a:p>
      </dsp:txBody>
      <dsp:txXfrm>
        <a:off x="0" y="552"/>
        <a:ext cx="10972800" cy="502762"/>
      </dsp:txXfrm>
    </dsp:sp>
    <dsp:sp modelId="{D12E5D12-485E-48C7-AF35-3AD0403178CC}">
      <dsp:nvSpPr>
        <dsp:cNvPr id="0" name=""/>
        <dsp:cNvSpPr/>
      </dsp:nvSpPr>
      <dsp:spPr>
        <a:xfrm>
          <a:off x="0" y="503314"/>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EB33EA-980A-4FDB-9E96-17FBAA4541CC}">
      <dsp:nvSpPr>
        <dsp:cNvPr id="0" name=""/>
        <dsp:cNvSpPr/>
      </dsp:nvSpPr>
      <dsp:spPr>
        <a:xfrm>
          <a:off x="0" y="503314"/>
          <a:ext cx="10972800" cy="502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Background</a:t>
          </a:r>
        </a:p>
      </dsp:txBody>
      <dsp:txXfrm>
        <a:off x="0" y="503314"/>
        <a:ext cx="10972800" cy="502762"/>
      </dsp:txXfrm>
    </dsp:sp>
    <dsp:sp modelId="{F429AC41-2744-4E9A-8A6B-9487525B0051}">
      <dsp:nvSpPr>
        <dsp:cNvPr id="0" name=""/>
        <dsp:cNvSpPr/>
      </dsp:nvSpPr>
      <dsp:spPr>
        <a:xfrm>
          <a:off x="0" y="1006076"/>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16F774-1E9E-4A67-B2AA-E9156C3F05ED}">
      <dsp:nvSpPr>
        <dsp:cNvPr id="0" name=""/>
        <dsp:cNvSpPr/>
      </dsp:nvSpPr>
      <dsp:spPr>
        <a:xfrm>
          <a:off x="0" y="1006076"/>
          <a:ext cx="10972800" cy="502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Objectives</a:t>
          </a:r>
        </a:p>
      </dsp:txBody>
      <dsp:txXfrm>
        <a:off x="0" y="1006076"/>
        <a:ext cx="10972800" cy="502762"/>
      </dsp:txXfrm>
    </dsp:sp>
    <dsp:sp modelId="{494732D9-F43F-4CDE-B7C2-FC009CC963F1}">
      <dsp:nvSpPr>
        <dsp:cNvPr id="0" name=""/>
        <dsp:cNvSpPr/>
      </dsp:nvSpPr>
      <dsp:spPr>
        <a:xfrm>
          <a:off x="0" y="1508838"/>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E43A8D-1173-479E-A46D-A425E6F57EED}">
      <dsp:nvSpPr>
        <dsp:cNvPr id="0" name=""/>
        <dsp:cNvSpPr/>
      </dsp:nvSpPr>
      <dsp:spPr>
        <a:xfrm>
          <a:off x="0" y="1508838"/>
          <a:ext cx="10972800" cy="502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Scope</a:t>
          </a:r>
        </a:p>
      </dsp:txBody>
      <dsp:txXfrm>
        <a:off x="0" y="1508838"/>
        <a:ext cx="10972800" cy="502762"/>
      </dsp:txXfrm>
    </dsp:sp>
    <dsp:sp modelId="{44FC6243-66DE-4748-B285-F342682296B5}">
      <dsp:nvSpPr>
        <dsp:cNvPr id="0" name=""/>
        <dsp:cNvSpPr/>
      </dsp:nvSpPr>
      <dsp:spPr>
        <a:xfrm>
          <a:off x="0" y="2011600"/>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C14B3C-067A-4FB1-BD33-A3023ACA08E5}">
      <dsp:nvSpPr>
        <dsp:cNvPr id="0" name=""/>
        <dsp:cNvSpPr/>
      </dsp:nvSpPr>
      <dsp:spPr>
        <a:xfrm>
          <a:off x="0" y="2011600"/>
          <a:ext cx="10972800" cy="502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Principles of a Good Review Practice</a:t>
          </a:r>
        </a:p>
      </dsp:txBody>
      <dsp:txXfrm>
        <a:off x="0" y="2011600"/>
        <a:ext cx="10972800" cy="502762"/>
      </dsp:txXfrm>
    </dsp:sp>
    <dsp:sp modelId="{16E462E4-DA25-4FEB-83F7-A0AC833DDF87}">
      <dsp:nvSpPr>
        <dsp:cNvPr id="0" name=""/>
        <dsp:cNvSpPr/>
      </dsp:nvSpPr>
      <dsp:spPr>
        <a:xfrm>
          <a:off x="0" y="2514362"/>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BC7A6C-ADC5-41C8-9A51-6B9937604C24}">
      <dsp:nvSpPr>
        <dsp:cNvPr id="0" name=""/>
        <dsp:cNvSpPr/>
      </dsp:nvSpPr>
      <dsp:spPr>
        <a:xfrm>
          <a:off x="0" y="2514362"/>
          <a:ext cx="10972800" cy="502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Managing the Review</a:t>
          </a:r>
        </a:p>
      </dsp:txBody>
      <dsp:txXfrm>
        <a:off x="0" y="2514362"/>
        <a:ext cx="10972800" cy="502762"/>
      </dsp:txXfrm>
    </dsp:sp>
    <dsp:sp modelId="{8963B249-05CA-4EAB-8B6F-DA09795546C3}">
      <dsp:nvSpPr>
        <dsp:cNvPr id="0" name=""/>
        <dsp:cNvSpPr/>
      </dsp:nvSpPr>
      <dsp:spPr>
        <a:xfrm>
          <a:off x="0" y="3017124"/>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ACF05F-E76F-44D0-8198-AF3F0FF4C2EF}">
      <dsp:nvSpPr>
        <dsp:cNvPr id="0" name=""/>
        <dsp:cNvSpPr/>
      </dsp:nvSpPr>
      <dsp:spPr>
        <a:xfrm>
          <a:off x="0" y="3017124"/>
          <a:ext cx="10972800" cy="502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Communications</a:t>
          </a:r>
        </a:p>
      </dsp:txBody>
      <dsp:txXfrm>
        <a:off x="0" y="3017124"/>
        <a:ext cx="10972800" cy="502762"/>
      </dsp:txXfrm>
    </dsp:sp>
    <dsp:sp modelId="{2CB467C7-BE79-408A-BCF0-B3BD5CBC5DE8}">
      <dsp:nvSpPr>
        <dsp:cNvPr id="0" name=""/>
        <dsp:cNvSpPr/>
      </dsp:nvSpPr>
      <dsp:spPr>
        <a:xfrm>
          <a:off x="0" y="3519886"/>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CE8678-B421-41FB-B5B5-187CCE20631B}">
      <dsp:nvSpPr>
        <dsp:cNvPr id="0" name=""/>
        <dsp:cNvSpPr/>
      </dsp:nvSpPr>
      <dsp:spPr>
        <a:xfrm>
          <a:off x="0" y="3519886"/>
          <a:ext cx="10972800" cy="502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Review Personnel</a:t>
          </a:r>
        </a:p>
      </dsp:txBody>
      <dsp:txXfrm>
        <a:off x="0" y="3519886"/>
        <a:ext cx="10972800" cy="502762"/>
      </dsp:txXfrm>
    </dsp:sp>
    <dsp:sp modelId="{F0B4EF31-944B-4B2D-8021-E3D592C7B70B}">
      <dsp:nvSpPr>
        <dsp:cNvPr id="0" name=""/>
        <dsp:cNvSpPr/>
      </dsp:nvSpPr>
      <dsp:spPr>
        <a:xfrm>
          <a:off x="0" y="4022648"/>
          <a:ext cx="109728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4015CD-C2D3-4F55-B9AB-77D5E6C1C347}">
      <dsp:nvSpPr>
        <dsp:cNvPr id="0" name=""/>
        <dsp:cNvSpPr/>
      </dsp:nvSpPr>
      <dsp:spPr>
        <a:xfrm>
          <a:off x="0" y="4022648"/>
          <a:ext cx="10972800" cy="502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Conducting the Review (Applying the review strategy)</a:t>
          </a:r>
        </a:p>
      </dsp:txBody>
      <dsp:txXfrm>
        <a:off x="0" y="4022648"/>
        <a:ext cx="10972800" cy="5027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0D985A-FDD7-4729-A2C6-121BC28A27CE}">
      <dsp:nvSpPr>
        <dsp:cNvPr id="0" name=""/>
        <dsp:cNvSpPr/>
      </dsp:nvSpPr>
      <dsp:spPr>
        <a:xfrm>
          <a:off x="0" y="1274621"/>
          <a:ext cx="7948993" cy="226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F5D289F-79EF-4D7F-9A22-3F8B98273BBB}">
      <dsp:nvSpPr>
        <dsp:cNvPr id="0" name=""/>
        <dsp:cNvSpPr/>
      </dsp:nvSpPr>
      <dsp:spPr>
        <a:xfrm>
          <a:off x="397061" y="84715"/>
          <a:ext cx="5558861" cy="1322746"/>
        </a:xfrm>
        <a:prstGeom prst="roundRect">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0317" tIns="0" rIns="210317" bIns="0" numCol="1" spcCol="1270" anchor="ctr" anchorCtr="0">
          <a:noAutofit/>
        </a:bodyPr>
        <a:lstStyle/>
        <a:p>
          <a:pPr marL="0" lvl="0" indent="0" algn="l" defTabSz="889000">
            <a:lnSpc>
              <a:spcPct val="90000"/>
            </a:lnSpc>
            <a:spcBef>
              <a:spcPct val="0"/>
            </a:spcBef>
            <a:spcAft>
              <a:spcPct val="35000"/>
            </a:spcAft>
            <a:buNone/>
          </a:pPr>
          <a:r>
            <a:rPr lang="en-US" sz="2000" kern="1200" dirty="0"/>
            <a:t>to provide high-level guidance on the principles and processes of good review practice (</a:t>
          </a:r>
          <a:r>
            <a:rPr lang="en-US" sz="2000" kern="1200" dirty="0" err="1"/>
            <a:t>GRevP</a:t>
          </a:r>
          <a:r>
            <a:rPr lang="en-US" sz="2000" kern="1200" dirty="0"/>
            <a:t>)</a:t>
          </a:r>
        </a:p>
      </dsp:txBody>
      <dsp:txXfrm>
        <a:off x="461632" y="149286"/>
        <a:ext cx="5429719" cy="1193604"/>
      </dsp:txXfrm>
    </dsp:sp>
    <dsp:sp modelId="{9823FF76-5FD7-406D-BC31-037205EA58D6}">
      <dsp:nvSpPr>
        <dsp:cNvPr id="0" name=""/>
        <dsp:cNvSpPr/>
      </dsp:nvSpPr>
      <dsp:spPr>
        <a:xfrm>
          <a:off x="0" y="2669256"/>
          <a:ext cx="7948993" cy="226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2858B1-629F-4BAC-89B3-8DCA643B32AB}">
      <dsp:nvSpPr>
        <dsp:cNvPr id="0" name=""/>
        <dsp:cNvSpPr/>
      </dsp:nvSpPr>
      <dsp:spPr>
        <a:xfrm>
          <a:off x="397061" y="1550021"/>
          <a:ext cx="5558861" cy="1252075"/>
        </a:xfrm>
        <a:prstGeom prst="round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0317" tIns="0" rIns="210317" bIns="0" numCol="1" spcCol="1270" anchor="ctr" anchorCtr="0">
          <a:noAutofit/>
        </a:bodyPr>
        <a:lstStyle/>
        <a:p>
          <a:pPr marL="0" lvl="0" indent="0" algn="l" defTabSz="889000">
            <a:lnSpc>
              <a:spcPct val="90000"/>
            </a:lnSpc>
            <a:spcBef>
              <a:spcPct val="0"/>
            </a:spcBef>
            <a:spcAft>
              <a:spcPct val="35000"/>
            </a:spcAft>
            <a:buNone/>
          </a:pPr>
          <a:r>
            <a:rPr lang="en-US" sz="2000" kern="1200" dirty="0"/>
            <a:t>one building block in a set of tools and is sufficiently expandable </a:t>
          </a:r>
        </a:p>
      </dsp:txBody>
      <dsp:txXfrm>
        <a:off x="458182" y="1611142"/>
        <a:ext cx="5436619" cy="1129833"/>
      </dsp:txXfrm>
    </dsp:sp>
    <dsp:sp modelId="{9581AAFF-CE4C-44B3-A819-8AB974FBE392}">
      <dsp:nvSpPr>
        <dsp:cNvPr id="0" name=""/>
        <dsp:cNvSpPr/>
      </dsp:nvSpPr>
      <dsp:spPr>
        <a:xfrm>
          <a:off x="0" y="4441011"/>
          <a:ext cx="7948993" cy="226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CE0F4E-CE51-4B30-AE1D-6C08FF7A82A4}">
      <dsp:nvSpPr>
        <dsp:cNvPr id="0" name=""/>
        <dsp:cNvSpPr/>
      </dsp:nvSpPr>
      <dsp:spPr>
        <a:xfrm>
          <a:off x="397061" y="2944656"/>
          <a:ext cx="5558861" cy="1629194"/>
        </a:xfrm>
        <a:prstGeom prst="roundRect">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0317" tIns="0" rIns="210317" bIns="0" numCol="1" spcCol="1270" anchor="ctr" anchorCtr="0">
          <a:noAutofit/>
        </a:bodyPr>
        <a:lstStyle/>
        <a:p>
          <a:pPr marL="0" lvl="0" indent="0" algn="l" defTabSz="889000">
            <a:lnSpc>
              <a:spcPct val="90000"/>
            </a:lnSpc>
            <a:spcBef>
              <a:spcPct val="0"/>
            </a:spcBef>
            <a:spcAft>
              <a:spcPct val="35000"/>
            </a:spcAft>
            <a:buNone/>
          </a:pPr>
          <a:r>
            <a:rPr lang="en-US" sz="2000" kern="1200" dirty="0"/>
            <a:t>It is not intended to provide detailed instruction on how to conduct a scientific review </a:t>
          </a:r>
        </a:p>
      </dsp:txBody>
      <dsp:txXfrm>
        <a:off x="476592" y="3024187"/>
        <a:ext cx="5399799" cy="14701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592D38-632F-4F88-AD97-B71EEF15F2DF}">
      <dsp:nvSpPr>
        <dsp:cNvPr id="0" name=""/>
        <dsp:cNvSpPr/>
      </dsp:nvSpPr>
      <dsp:spPr>
        <a:xfrm>
          <a:off x="1" y="1852653"/>
          <a:ext cx="2109030" cy="1265418"/>
        </a:xfrm>
        <a:prstGeom prst="rect">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Investigates and solves problems</a:t>
          </a:r>
        </a:p>
      </dsp:txBody>
      <dsp:txXfrm>
        <a:off x="1" y="1852653"/>
        <a:ext cx="2109030" cy="1265418"/>
      </dsp:txXfrm>
    </dsp:sp>
    <dsp:sp modelId="{A41F1B86-2DE0-4978-B276-87CB559BDC8D}">
      <dsp:nvSpPr>
        <dsp:cNvPr id="0" name=""/>
        <dsp:cNvSpPr/>
      </dsp:nvSpPr>
      <dsp:spPr>
        <a:xfrm>
          <a:off x="6965119" y="4"/>
          <a:ext cx="2109030" cy="1265418"/>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Identifies signals</a:t>
          </a:r>
        </a:p>
      </dsp:txBody>
      <dsp:txXfrm>
        <a:off x="6965119" y="4"/>
        <a:ext cx="2109030" cy="1265418"/>
      </dsp:txXfrm>
    </dsp:sp>
    <dsp:sp modelId="{38F426C4-8A1D-4968-BAF4-6091C43F89BD}">
      <dsp:nvSpPr>
        <dsp:cNvPr id="0" name=""/>
        <dsp:cNvSpPr/>
      </dsp:nvSpPr>
      <dsp:spPr>
        <a:xfrm>
          <a:off x="4680510" y="4"/>
          <a:ext cx="2109030" cy="1265418"/>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Evidence-based</a:t>
          </a:r>
        </a:p>
      </dsp:txBody>
      <dsp:txXfrm>
        <a:off x="4680510" y="4"/>
        <a:ext cx="2109030" cy="1265418"/>
      </dsp:txXfrm>
    </dsp:sp>
    <dsp:sp modelId="{81CD6D5F-5029-4513-BC9B-0EC1131C77DA}">
      <dsp:nvSpPr>
        <dsp:cNvPr id="0" name=""/>
        <dsp:cNvSpPr/>
      </dsp:nvSpPr>
      <dsp:spPr>
        <a:xfrm>
          <a:off x="2376267" y="4"/>
          <a:ext cx="2109030" cy="1265418"/>
        </a:xfrm>
        <a:prstGeom prst="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Considers context</a:t>
          </a:r>
        </a:p>
      </dsp:txBody>
      <dsp:txXfrm>
        <a:off x="2376267" y="4"/>
        <a:ext cx="2109030" cy="1265418"/>
      </dsp:txXfrm>
    </dsp:sp>
    <dsp:sp modelId="{E8BAD8DB-0B50-4C36-AE50-864AACFA1B86}">
      <dsp:nvSpPr>
        <dsp:cNvPr id="0" name=""/>
        <dsp:cNvSpPr/>
      </dsp:nvSpPr>
      <dsp:spPr>
        <a:xfrm>
          <a:off x="1" y="0"/>
          <a:ext cx="2109030" cy="1265418"/>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Balanced</a:t>
          </a:r>
        </a:p>
      </dsp:txBody>
      <dsp:txXfrm>
        <a:off x="1" y="0"/>
        <a:ext cx="2109030" cy="1265418"/>
      </dsp:txXfrm>
    </dsp:sp>
    <dsp:sp modelId="{AFEE0B54-7720-4766-A282-BABF0CBF9571}">
      <dsp:nvSpPr>
        <dsp:cNvPr id="0" name=""/>
        <dsp:cNvSpPr/>
      </dsp:nvSpPr>
      <dsp:spPr>
        <a:xfrm>
          <a:off x="2376267" y="1861785"/>
          <a:ext cx="2109030" cy="1265418"/>
        </a:xfrm>
        <a:prstGeom prst="rect">
          <a:avLst/>
        </a:prstGeom>
        <a:solidFill>
          <a:schemeClr val="tx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Makes linkages</a:t>
          </a:r>
        </a:p>
      </dsp:txBody>
      <dsp:txXfrm>
        <a:off x="2376267" y="1861785"/>
        <a:ext cx="2109030" cy="1265418"/>
      </dsp:txXfrm>
    </dsp:sp>
    <dsp:sp modelId="{A9FA4553-59D1-4EBA-8221-5A6DB3F32CA7}">
      <dsp:nvSpPr>
        <dsp:cNvPr id="0" name=""/>
        <dsp:cNvSpPr/>
      </dsp:nvSpPr>
      <dsp:spPr>
        <a:xfrm>
          <a:off x="4680510" y="1857217"/>
          <a:ext cx="2109030" cy="1265418"/>
        </a:xfrm>
        <a:prstGeom prst="rect">
          <a:avLst/>
        </a:prstGeom>
        <a:solidFill>
          <a:schemeClr val="bg2">
            <a:lumMod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Thorough</a:t>
          </a:r>
        </a:p>
      </dsp:txBody>
      <dsp:txXfrm>
        <a:off x="4680510" y="1857217"/>
        <a:ext cx="2109030" cy="1265418"/>
      </dsp:txXfrm>
    </dsp:sp>
    <dsp:sp modelId="{F86E4024-CBCC-4D2A-9E6C-7C458320AE4E}">
      <dsp:nvSpPr>
        <dsp:cNvPr id="0" name=""/>
        <dsp:cNvSpPr/>
      </dsp:nvSpPr>
      <dsp:spPr>
        <a:xfrm>
          <a:off x="6912771" y="1867346"/>
          <a:ext cx="2109030" cy="1238300"/>
        </a:xfrm>
        <a:prstGeom prst="rect">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Utilizes critical analyses</a:t>
          </a:r>
        </a:p>
      </dsp:txBody>
      <dsp:txXfrm>
        <a:off x="6912771" y="1867346"/>
        <a:ext cx="2109030" cy="1238300"/>
      </dsp:txXfrm>
    </dsp:sp>
    <dsp:sp modelId="{F53040ED-360D-4AE1-865F-6E5C3D0A1248}">
      <dsp:nvSpPr>
        <dsp:cNvPr id="0" name=""/>
        <dsp:cNvSpPr/>
      </dsp:nvSpPr>
      <dsp:spPr>
        <a:xfrm>
          <a:off x="1584178" y="3379511"/>
          <a:ext cx="2109030" cy="1265418"/>
        </a:xfrm>
        <a:prstGeom prst="rect">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Well-documented</a:t>
          </a:r>
        </a:p>
      </dsp:txBody>
      <dsp:txXfrm>
        <a:off x="1584178" y="3379511"/>
        <a:ext cx="2109030" cy="1265418"/>
      </dsp:txXfrm>
    </dsp:sp>
    <dsp:sp modelId="{351BEAFF-38D2-44FC-894A-919C795BECC4}">
      <dsp:nvSpPr>
        <dsp:cNvPr id="0" name=""/>
        <dsp:cNvSpPr/>
      </dsp:nvSpPr>
      <dsp:spPr>
        <a:xfrm>
          <a:off x="4248475" y="3379511"/>
          <a:ext cx="2109030" cy="1265418"/>
        </a:xfrm>
        <a:prstGeom prst="rect">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Well-managed</a:t>
          </a:r>
        </a:p>
      </dsp:txBody>
      <dsp:txXfrm>
        <a:off x="4248475" y="3379511"/>
        <a:ext cx="2109030" cy="12654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3B5D93-DDCF-4004-AB4D-08F0C63928C5}">
      <dsp:nvSpPr>
        <dsp:cNvPr id="0" name=""/>
        <dsp:cNvSpPr/>
      </dsp:nvSpPr>
      <dsp:spPr>
        <a:xfrm>
          <a:off x="0" y="360054"/>
          <a:ext cx="2588856" cy="3106627"/>
        </a:xfrm>
        <a:prstGeom prst="roundRect">
          <a:avLst>
            <a:gd name="adj" fmla="val 500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99441" rIns="128905" bIns="0" numCol="1" spcCol="1270" anchor="t" anchorCtr="0">
          <a:noAutofit/>
        </a:bodyPr>
        <a:lstStyle/>
        <a:p>
          <a:pPr marL="0" lvl="0" indent="0" algn="r" defTabSz="1289050">
            <a:lnSpc>
              <a:spcPct val="90000"/>
            </a:lnSpc>
            <a:spcBef>
              <a:spcPct val="0"/>
            </a:spcBef>
            <a:spcAft>
              <a:spcPct val="35000"/>
            </a:spcAft>
            <a:buNone/>
          </a:pPr>
          <a:endParaRPr lang="en-US" sz="2900" kern="1200" dirty="0"/>
        </a:p>
      </dsp:txBody>
      <dsp:txXfrm rot="16200000">
        <a:off x="-1014831" y="1374885"/>
        <a:ext cx="2547434" cy="517771"/>
      </dsp:txXfrm>
    </dsp:sp>
    <dsp:sp modelId="{27BECA69-0F4A-4C2F-9F98-112EA21D3D07}">
      <dsp:nvSpPr>
        <dsp:cNvPr id="0" name=""/>
        <dsp:cNvSpPr/>
      </dsp:nvSpPr>
      <dsp:spPr>
        <a:xfrm>
          <a:off x="517771" y="360054"/>
          <a:ext cx="1928698" cy="310662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8293" rIns="0" bIns="0" numCol="1" spcCol="1270" anchor="t" anchorCtr="0">
          <a:noAutofit/>
        </a:bodyPr>
        <a:lstStyle/>
        <a:p>
          <a:pPr marL="0" lvl="0" indent="0" algn="just" defTabSz="755650">
            <a:lnSpc>
              <a:spcPct val="90000"/>
            </a:lnSpc>
            <a:spcBef>
              <a:spcPct val="0"/>
            </a:spcBef>
            <a:spcAft>
              <a:spcPct val="35000"/>
            </a:spcAft>
            <a:buNone/>
          </a:pPr>
          <a:r>
            <a:rPr lang="en-US" sz="1700" b="1" kern="1200" dirty="0">
              <a:solidFill>
                <a:srgbClr val="FFFF00"/>
              </a:solidFill>
              <a:latin typeface="MinionPro-Regular"/>
            </a:rPr>
            <a:t>outline the workflow processes </a:t>
          </a:r>
          <a:r>
            <a:rPr lang="en-US" sz="1700" kern="1200" dirty="0">
              <a:solidFill>
                <a:srgbClr val="000000"/>
              </a:solidFill>
              <a:latin typeface="MinionPro-Regular"/>
            </a:rPr>
            <a:t>that facilitate project management when multiple reviewers assess different parts of the same application and when there are multiple applications to review</a:t>
          </a:r>
          <a:endParaRPr lang="en-US" sz="1700" kern="1200" dirty="0"/>
        </a:p>
      </dsp:txBody>
      <dsp:txXfrm>
        <a:off x="517771" y="360054"/>
        <a:ext cx="1928698" cy="3106627"/>
      </dsp:txXfrm>
    </dsp:sp>
    <dsp:sp modelId="{683312CE-00B5-4D0A-9581-3F82B7E7BAF3}">
      <dsp:nvSpPr>
        <dsp:cNvPr id="0" name=""/>
        <dsp:cNvSpPr/>
      </dsp:nvSpPr>
      <dsp:spPr>
        <a:xfrm>
          <a:off x="2680068" y="361452"/>
          <a:ext cx="2588856" cy="3106627"/>
        </a:xfrm>
        <a:prstGeom prst="roundRect">
          <a:avLst>
            <a:gd name="adj" fmla="val 5000"/>
          </a:avLst>
        </a:prstGeom>
        <a:solidFill>
          <a:schemeClr val="tx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99441" rIns="128905" bIns="0" numCol="1" spcCol="1270" anchor="t" anchorCtr="0">
          <a:noAutofit/>
        </a:bodyPr>
        <a:lstStyle/>
        <a:p>
          <a:pPr marL="0" lvl="0" indent="0" algn="r" defTabSz="1289050">
            <a:lnSpc>
              <a:spcPct val="90000"/>
            </a:lnSpc>
            <a:spcBef>
              <a:spcPct val="0"/>
            </a:spcBef>
            <a:spcAft>
              <a:spcPct val="35000"/>
            </a:spcAft>
            <a:buNone/>
          </a:pPr>
          <a:endParaRPr lang="en-US" sz="2900" kern="1200" dirty="0"/>
        </a:p>
      </dsp:txBody>
      <dsp:txXfrm rot="16200000">
        <a:off x="1665236" y="1376283"/>
        <a:ext cx="2547434" cy="517771"/>
      </dsp:txXfrm>
    </dsp:sp>
    <dsp:sp modelId="{969BB608-6244-4BD3-8554-83A95C400DD6}">
      <dsp:nvSpPr>
        <dsp:cNvPr id="0" name=""/>
        <dsp:cNvSpPr/>
      </dsp:nvSpPr>
      <dsp:spPr>
        <a:xfrm rot="5400000">
          <a:off x="2464847" y="2829206"/>
          <a:ext cx="456328" cy="388328"/>
        </a:xfrm>
        <a:prstGeom prst="flowChartExtract">
          <a:avLst/>
        </a:prstGeom>
        <a:solidFill>
          <a:srgbClr val="00B05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5006224-85F3-4903-8E1D-9B614CEF526A}">
      <dsp:nvSpPr>
        <dsp:cNvPr id="0" name=""/>
        <dsp:cNvSpPr/>
      </dsp:nvSpPr>
      <dsp:spPr>
        <a:xfrm>
          <a:off x="3197839" y="361452"/>
          <a:ext cx="1928698" cy="310662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8293" rIns="0" bIns="0" numCol="1" spcCol="1270" anchor="t" anchorCtr="0">
          <a:noAutofit/>
        </a:bodyPr>
        <a:lstStyle/>
        <a:p>
          <a:pPr marL="0" lvl="0" indent="0" algn="just" defTabSz="755650">
            <a:lnSpc>
              <a:spcPct val="90000"/>
            </a:lnSpc>
            <a:spcBef>
              <a:spcPct val="0"/>
            </a:spcBef>
            <a:spcAft>
              <a:spcPct val="35000"/>
            </a:spcAft>
            <a:buNone/>
          </a:pPr>
          <a:r>
            <a:rPr lang="en-US" sz="1700" kern="1200" dirty="0">
              <a:solidFill>
                <a:srgbClr val="000000"/>
              </a:solidFill>
              <a:latin typeface="MinionPro-Regular"/>
            </a:rPr>
            <a:t>handle and review product applications in a </a:t>
          </a:r>
          <a:r>
            <a:rPr lang="en-US" sz="1700" b="1" kern="1200" dirty="0">
              <a:solidFill>
                <a:srgbClr val="FF0000"/>
              </a:solidFill>
              <a:latin typeface="MinionPro-Regular"/>
            </a:rPr>
            <a:t>consistent manner</a:t>
          </a:r>
          <a:r>
            <a:rPr lang="en-US" sz="1700" b="1" kern="1200" dirty="0">
              <a:solidFill>
                <a:srgbClr val="000000"/>
              </a:solidFill>
              <a:latin typeface="MinionPro-Regular"/>
            </a:rPr>
            <a:t>;</a:t>
          </a:r>
          <a:endParaRPr lang="en-US" sz="1700" b="1" kern="1200" dirty="0"/>
        </a:p>
        <a:p>
          <a:pPr marL="0" lvl="0" indent="0" algn="l" defTabSz="755650">
            <a:lnSpc>
              <a:spcPct val="90000"/>
            </a:lnSpc>
            <a:spcBef>
              <a:spcPct val="0"/>
            </a:spcBef>
            <a:spcAft>
              <a:spcPct val="35000"/>
            </a:spcAft>
            <a:buNone/>
          </a:pPr>
          <a:endParaRPr lang="en-IN" sz="1700" kern="1200" dirty="0"/>
        </a:p>
      </dsp:txBody>
      <dsp:txXfrm>
        <a:off x="3197839" y="361452"/>
        <a:ext cx="1928698" cy="3106627"/>
      </dsp:txXfrm>
    </dsp:sp>
    <dsp:sp modelId="{0CADFB65-19E8-4802-8467-75C80F57ACF7}">
      <dsp:nvSpPr>
        <dsp:cNvPr id="0" name=""/>
        <dsp:cNvSpPr/>
      </dsp:nvSpPr>
      <dsp:spPr>
        <a:xfrm>
          <a:off x="5359534" y="361452"/>
          <a:ext cx="2588856" cy="3106627"/>
        </a:xfrm>
        <a:prstGeom prst="roundRect">
          <a:avLst>
            <a:gd name="adj" fmla="val 5000"/>
          </a:avLst>
        </a:prstGeom>
        <a:solidFill>
          <a:schemeClr val="accent3">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99441" rIns="128905" bIns="0" numCol="1" spcCol="1270" anchor="t" anchorCtr="0">
          <a:noAutofit/>
        </a:bodyPr>
        <a:lstStyle/>
        <a:p>
          <a:pPr marL="0" lvl="0" indent="0" algn="r" defTabSz="1289050">
            <a:lnSpc>
              <a:spcPct val="90000"/>
            </a:lnSpc>
            <a:spcBef>
              <a:spcPct val="0"/>
            </a:spcBef>
            <a:spcAft>
              <a:spcPct val="35000"/>
            </a:spcAft>
            <a:buNone/>
          </a:pPr>
          <a:endParaRPr lang="en-US" sz="2900" kern="1200" dirty="0"/>
        </a:p>
      </dsp:txBody>
      <dsp:txXfrm rot="16200000">
        <a:off x="4344702" y="1376283"/>
        <a:ext cx="2547434" cy="517771"/>
      </dsp:txXfrm>
    </dsp:sp>
    <dsp:sp modelId="{8C5574E7-7858-421A-8BAC-6535E764AB29}">
      <dsp:nvSpPr>
        <dsp:cNvPr id="0" name=""/>
        <dsp:cNvSpPr/>
      </dsp:nvSpPr>
      <dsp:spPr>
        <a:xfrm rot="5400000">
          <a:off x="5144314" y="2829206"/>
          <a:ext cx="456328" cy="388328"/>
        </a:xfrm>
        <a:prstGeom prst="flowChartExtract">
          <a:avLst/>
        </a:prstGeom>
        <a:solidFill>
          <a:srgbClr val="00206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27212A4-F900-420A-AB4B-F821B80B8719}">
      <dsp:nvSpPr>
        <dsp:cNvPr id="0" name=""/>
        <dsp:cNvSpPr/>
      </dsp:nvSpPr>
      <dsp:spPr>
        <a:xfrm>
          <a:off x="5877306" y="361452"/>
          <a:ext cx="1928698" cy="310662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8293" rIns="0" bIns="0" numCol="1" spcCol="1270" anchor="t" anchorCtr="0">
          <a:noAutofit/>
        </a:bodyPr>
        <a:lstStyle/>
        <a:p>
          <a:pPr marL="0" lvl="0" indent="0" algn="just" defTabSz="755650">
            <a:lnSpc>
              <a:spcPct val="90000"/>
            </a:lnSpc>
            <a:spcBef>
              <a:spcPct val="0"/>
            </a:spcBef>
            <a:spcAft>
              <a:spcPct val="35000"/>
            </a:spcAft>
            <a:buNone/>
          </a:pPr>
          <a:r>
            <a:rPr lang="en-IN" sz="1700" kern="1200" dirty="0">
              <a:solidFill>
                <a:srgbClr val="000000"/>
              </a:solidFill>
              <a:latin typeface="MinionPro-Regular"/>
            </a:rPr>
            <a:t>facilitate staff </a:t>
          </a:r>
          <a:r>
            <a:rPr lang="en-IN" sz="1700" b="1" kern="1200" dirty="0">
              <a:solidFill>
                <a:srgbClr val="FF0000"/>
              </a:solidFill>
              <a:latin typeface="MinionPro-Regular"/>
            </a:rPr>
            <a:t>training</a:t>
          </a:r>
          <a:endParaRPr lang="en-US" sz="1700" b="1" kern="1200" dirty="0">
            <a:solidFill>
              <a:srgbClr val="FF0000"/>
            </a:solidFill>
          </a:endParaRPr>
        </a:p>
      </dsp:txBody>
      <dsp:txXfrm>
        <a:off x="5877306" y="361452"/>
        <a:ext cx="1928698" cy="310662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4BA7FE-807A-4D34-8311-41091C964E35}">
      <dsp:nvSpPr>
        <dsp:cNvPr id="0" name=""/>
        <dsp:cNvSpPr/>
      </dsp:nvSpPr>
      <dsp:spPr>
        <a:xfrm>
          <a:off x="680561" y="0"/>
          <a:ext cx="7713027" cy="4525963"/>
        </a:xfrm>
        <a:prstGeom prst="rightArrow">
          <a:avLst/>
        </a:prstGeom>
        <a:solidFill>
          <a:schemeClr val="accent6">
            <a:lumMod val="40000"/>
            <a:lumOff val="60000"/>
          </a:schemeClr>
        </a:solidFill>
        <a:ln>
          <a:noFill/>
        </a:ln>
        <a:effectLst/>
      </dsp:spPr>
      <dsp:style>
        <a:lnRef idx="0">
          <a:scrgbClr r="0" g="0" b="0"/>
        </a:lnRef>
        <a:fillRef idx="1">
          <a:scrgbClr r="0" g="0" b="0"/>
        </a:fillRef>
        <a:effectRef idx="0">
          <a:scrgbClr r="0" g="0" b="0"/>
        </a:effectRef>
        <a:fontRef idx="minor"/>
      </dsp:style>
    </dsp:sp>
    <dsp:sp modelId="{CC8C606B-A1FD-4524-82DB-6D41E5C72FDE}">
      <dsp:nvSpPr>
        <dsp:cNvPr id="0" name=""/>
        <dsp:cNvSpPr/>
      </dsp:nvSpPr>
      <dsp:spPr>
        <a:xfrm>
          <a:off x="4697" y="1357788"/>
          <a:ext cx="1734261" cy="1810385"/>
        </a:xfrm>
        <a:prstGeom prst="roundRect">
          <a:avLst/>
        </a:prstGeom>
        <a:solidFill>
          <a:schemeClr val="bg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IN" sz="2200" kern="1200" dirty="0">
              <a:solidFill>
                <a:schemeClr val="bg1"/>
              </a:solidFill>
            </a:rPr>
            <a:t>Intra-agency</a:t>
          </a:r>
          <a:endParaRPr lang="en-US" sz="2200" kern="1200" dirty="0">
            <a:solidFill>
              <a:schemeClr val="bg1"/>
            </a:solidFill>
          </a:endParaRPr>
        </a:p>
      </dsp:txBody>
      <dsp:txXfrm>
        <a:off x="89357" y="1442448"/>
        <a:ext cx="1564941" cy="1641065"/>
      </dsp:txXfrm>
    </dsp:sp>
    <dsp:sp modelId="{BD68BCEF-87F0-43A5-AB1F-5A69610AA4EB}">
      <dsp:nvSpPr>
        <dsp:cNvPr id="0" name=""/>
        <dsp:cNvSpPr/>
      </dsp:nvSpPr>
      <dsp:spPr>
        <a:xfrm>
          <a:off x="1837320" y="1357788"/>
          <a:ext cx="1734261" cy="1810385"/>
        </a:xfrm>
        <a:prstGeom prst="round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IN" sz="2200" kern="1200" dirty="0">
              <a:solidFill>
                <a:schemeClr val="bg1"/>
              </a:solidFill>
            </a:rPr>
            <a:t>Interagency</a:t>
          </a:r>
        </a:p>
      </dsp:txBody>
      <dsp:txXfrm>
        <a:off x="1921980" y="1442448"/>
        <a:ext cx="1564941" cy="1641065"/>
      </dsp:txXfrm>
    </dsp:sp>
    <dsp:sp modelId="{909C3D77-A76D-4627-8B01-413DBAAB6927}">
      <dsp:nvSpPr>
        <dsp:cNvPr id="0" name=""/>
        <dsp:cNvSpPr/>
      </dsp:nvSpPr>
      <dsp:spPr>
        <a:xfrm>
          <a:off x="3669944" y="1357788"/>
          <a:ext cx="1734261" cy="1810385"/>
        </a:xfrm>
        <a:prstGeom prst="roundRect">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IN" sz="2200" kern="1200" dirty="0">
              <a:solidFill>
                <a:schemeClr val="bg1"/>
              </a:solidFill>
            </a:rPr>
            <a:t>With applicants</a:t>
          </a:r>
        </a:p>
      </dsp:txBody>
      <dsp:txXfrm>
        <a:off x="3754604" y="1442448"/>
        <a:ext cx="1564941" cy="1641065"/>
      </dsp:txXfrm>
    </dsp:sp>
    <dsp:sp modelId="{C4A7EC82-EE85-479F-9BA6-2DBA2A61A953}">
      <dsp:nvSpPr>
        <dsp:cNvPr id="0" name=""/>
        <dsp:cNvSpPr/>
      </dsp:nvSpPr>
      <dsp:spPr>
        <a:xfrm>
          <a:off x="5502567" y="1357788"/>
          <a:ext cx="1734261" cy="1810385"/>
        </a:xfrm>
        <a:prstGeom prst="round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IN" sz="2200" kern="1200" dirty="0">
              <a:solidFill>
                <a:schemeClr val="bg1"/>
              </a:solidFill>
            </a:rPr>
            <a:t>With external experts</a:t>
          </a:r>
        </a:p>
      </dsp:txBody>
      <dsp:txXfrm>
        <a:off x="5587227" y="1442448"/>
        <a:ext cx="1564941" cy="1641065"/>
      </dsp:txXfrm>
    </dsp:sp>
    <dsp:sp modelId="{BB374605-FFC3-4748-BE9C-868470FCFC14}">
      <dsp:nvSpPr>
        <dsp:cNvPr id="0" name=""/>
        <dsp:cNvSpPr/>
      </dsp:nvSpPr>
      <dsp:spPr>
        <a:xfrm>
          <a:off x="7335191" y="1357788"/>
          <a:ext cx="1734261" cy="1810385"/>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IN" sz="2200" kern="1200" dirty="0">
              <a:solidFill>
                <a:schemeClr val="bg1"/>
              </a:solidFill>
            </a:rPr>
            <a:t>With the public</a:t>
          </a:r>
          <a:endParaRPr lang="en-US" sz="2200" kern="1200" dirty="0">
            <a:solidFill>
              <a:schemeClr val="bg1"/>
            </a:solidFill>
          </a:endParaRPr>
        </a:p>
      </dsp:txBody>
      <dsp:txXfrm>
        <a:off x="7419851" y="1442448"/>
        <a:ext cx="1564941" cy="164106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D516BC-2EB0-4AAE-918D-7CF8C1F7F4B5}">
      <dsp:nvSpPr>
        <dsp:cNvPr id="0" name=""/>
        <dsp:cNvSpPr/>
      </dsp:nvSpPr>
      <dsp:spPr>
        <a:xfrm>
          <a:off x="216599" y="2548873"/>
          <a:ext cx="4182616" cy="1645629"/>
        </a:xfrm>
        <a:prstGeom prst="roundRect">
          <a:avLst>
            <a:gd name="adj" fmla="val 1000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1"/>
              </a:solidFill>
            </a:rPr>
            <a:t>Understanding specific intrinsic and extrinsic factors</a:t>
          </a:r>
        </a:p>
      </dsp:txBody>
      <dsp:txXfrm>
        <a:off x="264798" y="2597072"/>
        <a:ext cx="4086218" cy="1549231"/>
      </dsp:txXfrm>
    </dsp:sp>
    <dsp:sp modelId="{EF8CBC92-D0F2-45BB-BF5A-50AB60478F0A}">
      <dsp:nvSpPr>
        <dsp:cNvPr id="0" name=""/>
        <dsp:cNvSpPr/>
      </dsp:nvSpPr>
      <dsp:spPr>
        <a:xfrm>
          <a:off x="4681082" y="28595"/>
          <a:ext cx="4182616" cy="1645629"/>
        </a:xfrm>
        <a:prstGeom prst="roundRect">
          <a:avLst>
            <a:gd name="adj" fmla="val 10000"/>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1"/>
              </a:solidFill>
            </a:rPr>
            <a:t>Understanding other RAs’ action on the application</a:t>
          </a:r>
        </a:p>
      </dsp:txBody>
      <dsp:txXfrm>
        <a:off x="4729281" y="76794"/>
        <a:ext cx="4086218" cy="1549231"/>
      </dsp:txXfrm>
    </dsp:sp>
    <dsp:sp modelId="{BB606636-D04C-44AB-949E-2C4103813435}">
      <dsp:nvSpPr>
        <dsp:cNvPr id="0" name=""/>
        <dsp:cNvSpPr/>
      </dsp:nvSpPr>
      <dsp:spPr>
        <a:xfrm>
          <a:off x="3119" y="1409"/>
          <a:ext cx="4182616" cy="1645629"/>
        </a:xfrm>
        <a:prstGeom prst="roundRect">
          <a:avLst>
            <a:gd name="adj" fmla="val 10000"/>
          </a:avLst>
        </a:prstGeom>
        <a:solidFill>
          <a:schemeClr val="tx1">
            <a:lumMod val="75000"/>
            <a:lum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1"/>
              </a:solidFill>
            </a:rPr>
            <a:t>Public health priority of the medical product application</a:t>
          </a:r>
        </a:p>
      </dsp:txBody>
      <dsp:txXfrm>
        <a:off x="51318" y="49608"/>
        <a:ext cx="4086218" cy="1549231"/>
      </dsp:txXfrm>
    </dsp:sp>
    <dsp:sp modelId="{87288CAE-6331-4335-966D-810CD769D029}">
      <dsp:nvSpPr>
        <dsp:cNvPr id="0" name=""/>
        <dsp:cNvSpPr/>
      </dsp:nvSpPr>
      <dsp:spPr>
        <a:xfrm>
          <a:off x="4890757" y="2620881"/>
          <a:ext cx="4182616" cy="1645629"/>
        </a:xfrm>
        <a:prstGeom prst="roundRect">
          <a:avLst>
            <a:gd name="adj" fmla="val 10000"/>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1"/>
              </a:solidFill>
            </a:rPr>
            <a:t>Identification of major scientific questions and their possible resolution</a:t>
          </a:r>
        </a:p>
      </dsp:txBody>
      <dsp:txXfrm>
        <a:off x="4938956" y="2669080"/>
        <a:ext cx="4086218" cy="154923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vl1pPr>
          </a:lstStyle>
          <a:p>
            <a:fld id="{9F0D0F14-DCF7-44D8-BBCB-8F06574573DB}" type="datetimeFigureOut">
              <a:rPr lang="en-US" smtClean="0"/>
              <a:pPr/>
              <a:t>24-Dec-23</a:t>
            </a:fld>
            <a:endParaRPr lang="en-IN"/>
          </a:p>
        </p:txBody>
      </p:sp>
      <p:sp>
        <p:nvSpPr>
          <p:cNvPr id="4" name="Footer Placeholder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lvl1pPr>
          </a:lstStyle>
          <a:p>
            <a:fld id="{FA0FA937-1898-4024-A6C0-CA09AC4B77DD}" type="slidenum">
              <a:rPr lang="en-IN" smtClean="0"/>
              <a:pPr/>
              <a:t>‹#›</a:t>
            </a:fld>
            <a:endParaRPr lang="en-IN"/>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vl1pPr>
          </a:lstStyle>
          <a:p>
            <a:fld id="{414DF0C9-1092-41F8-89BB-7B6DA7EEE8A9}" type="datetimeFigureOut">
              <a:rPr lang="en-US" smtClean="0"/>
              <a:pPr/>
              <a:t>24-Dec-23</a:t>
            </a:fld>
            <a:endParaRPr lang="en-IN"/>
          </a:p>
        </p:txBody>
      </p:sp>
      <p:sp>
        <p:nvSpPr>
          <p:cNvPr id="4" name="Slide Image Placeholder 3"/>
          <p:cNvSpPr>
            <a:spLocks noGrp="1" noRot="1" noChangeAspect="1"/>
          </p:cNvSpPr>
          <p:nvPr>
            <p:ph type="sldImg" idx="2"/>
          </p:nvPr>
        </p:nvSpPr>
        <p:spPr>
          <a:xfrm>
            <a:off x="109538" y="741363"/>
            <a:ext cx="6578600" cy="370205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9450" y="4691063"/>
            <a:ext cx="5438775" cy="44434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a:defRPr sz="1200"/>
            </a:lvl1pPr>
          </a:lstStyle>
          <a:p>
            <a:fld id="{80F19340-D344-4D18-A4AD-FCE515C30B45}"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1" y="2130431"/>
            <a:ext cx="103632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828800" y="3886200"/>
            <a:ext cx="85344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52C3969D-8BF8-4449-914B-59AB4C404315}" type="datetime1">
              <a:rPr lang="en-US" smtClean="0"/>
              <a:pPr/>
              <a:t>24-Dec-23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6AC49C4F-117B-41B0-A75B-F62100F78D42}" type="datetime1">
              <a:rPr lang="en-US" smtClean="0"/>
              <a:pPr/>
              <a:t>24-Dec-23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1" y="274642"/>
            <a:ext cx="27432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609601" y="274642"/>
            <a:ext cx="8026399"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F4D55E5-36CC-4380-A6BA-430C340B4C31}" type="datetime1">
              <a:rPr lang="en-US" smtClean="0"/>
              <a:pPr/>
              <a:t>24-Dec-23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DE097350-599E-463C-9488-CC6667F31E54}" type="datetime1">
              <a:rPr lang="en-US" smtClean="0"/>
              <a:pPr/>
              <a:t>24-Dec-23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4406902"/>
            <a:ext cx="10363200" cy="1362076"/>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963085"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8811F9-0DAA-4BC7-B96C-53A68CA1676D}" type="datetime1">
              <a:rPr lang="en-US" smtClean="0"/>
              <a:pPr/>
              <a:t>24-Dec-23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DE957466-7505-4B42-81BF-9CC7076AAAE2}" type="datetime1">
              <a:rPr lang="en-US" smtClean="0"/>
              <a:pPr/>
              <a:t>24-Dec-23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609600" y="1535115"/>
            <a:ext cx="538691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93373" y="1535115"/>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31DE47FA-98D2-44D1-87B7-4C684D15352D}" type="datetime1">
              <a:rPr lang="en-US" smtClean="0"/>
              <a:pPr/>
              <a:t>24-Dec-23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43C4D4B3-816B-4072-A668-72F61051604E}" type="datetime1">
              <a:rPr lang="en-US" smtClean="0"/>
              <a:pPr/>
              <a:t>24-Dec-23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D5AFFD-7F8C-402B-ACD9-3F9D6631BB60}" type="datetime1">
              <a:rPr lang="en-US" smtClean="0"/>
              <a:pPr/>
              <a:t>24-Dec-23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6" y="273053"/>
            <a:ext cx="4011084" cy="1162051"/>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4766735" y="273054"/>
            <a:ext cx="681566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609606"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C61969-530F-47D6-B074-CBD523FA13EB}" type="datetime1">
              <a:rPr lang="en-US" smtClean="0"/>
              <a:pPr/>
              <a:t>24-Dec-23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2"/>
            <a:ext cx="7315200" cy="566739"/>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238971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2389718" y="5367340"/>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58BB17-C890-4D76-AFF7-A047F06710DD}" type="datetime1">
              <a:rPr lang="en-US" smtClean="0"/>
              <a:pPr/>
              <a:t>24-Dec-23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431675E-8ECF-479F-881A-11E0C020A88C}"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1"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609600" y="1600203"/>
            <a:ext cx="10972801"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609600" y="6356354"/>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66ED8A-F804-4721-9CE6-3D845C65BD7B}" type="datetime1">
              <a:rPr lang="en-US" smtClean="0"/>
              <a:pPr/>
              <a:t>24-Dec-23</a:t>
            </a:fld>
            <a:endParaRPr lang="en-IN"/>
          </a:p>
        </p:txBody>
      </p:sp>
      <p:sp>
        <p:nvSpPr>
          <p:cNvPr id="5" name="Footer Placeholder 4"/>
          <p:cNvSpPr>
            <a:spLocks noGrp="1"/>
          </p:cNvSpPr>
          <p:nvPr>
            <p:ph type="ftr" sz="quarter" idx="3"/>
          </p:nvPr>
        </p:nvSpPr>
        <p:spPr>
          <a:xfrm>
            <a:off x="4165601" y="6356354"/>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737600" y="6356354"/>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31675E-8ECF-479F-881A-11E0C020A88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5.jp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9476" y="2286000"/>
            <a:ext cx="9684631" cy="1143000"/>
          </a:xfrm>
        </p:spPr>
        <p:txBody>
          <a:bodyPr>
            <a:normAutofit fontScale="90000"/>
          </a:bodyPr>
          <a:lstStyle/>
          <a:p>
            <a:r>
              <a:rPr lang="en-US" b="1" dirty="0"/>
              <a:t>Good review practices: guidelines for national and regional regulatory authorities</a:t>
            </a:r>
            <a:endParaRPr lang="en-IN" b="1" dirty="0"/>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b="10156"/>
          <a:stretch/>
        </p:blipFill>
        <p:spPr>
          <a:xfrm>
            <a:off x="4488519" y="3501008"/>
            <a:ext cx="3466544" cy="2535957"/>
          </a:xfrm>
          <a:prstGeom prst="rect">
            <a:avLst/>
          </a:prstGeom>
        </p:spPr>
      </p:pic>
      <p:pic>
        <p:nvPicPr>
          <p:cNvPr id="7" name="Picture 3" descr="C:\Users\user\Desktop\CDSCO Logo FInal.png">
            <a:extLst>
              <a:ext uri="{FF2B5EF4-FFF2-40B4-BE49-F238E27FC236}">
                <a16:creationId xmlns:a16="http://schemas.microsoft.com/office/drawing/2014/main" id="{45377C59-D69D-9652-A210-2F8C36C3AF22}"/>
              </a:ext>
            </a:extLst>
          </p:cNvPr>
          <p:cNvPicPr>
            <a:picLocks noChangeAspect="1" noChangeArrowheads="1"/>
          </p:cNvPicPr>
          <p:nvPr/>
        </p:nvPicPr>
        <p:blipFill>
          <a:blip r:embed="rId3" cstate="print">
            <a:lum bright="-7000" contrast="39000"/>
          </a:blip>
          <a:srcRect/>
          <a:stretch>
            <a:fillRect/>
          </a:stretch>
        </p:blipFill>
        <p:spPr bwMode="auto">
          <a:xfrm>
            <a:off x="551384" y="113172"/>
            <a:ext cx="1656184" cy="1502303"/>
          </a:xfrm>
          <a:prstGeom prst="rect">
            <a:avLst/>
          </a:prstGeom>
          <a:noFill/>
        </p:spPr>
      </p:pic>
      <p:pic>
        <p:nvPicPr>
          <p:cNvPr id="8" name="Picture 7">
            <a:extLst>
              <a:ext uri="{FF2B5EF4-FFF2-40B4-BE49-F238E27FC236}">
                <a16:creationId xmlns:a16="http://schemas.microsoft.com/office/drawing/2014/main" id="{BFDCD08E-3AE5-16E2-7897-40286486FF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35760" y="142051"/>
            <a:ext cx="3816424" cy="1473424"/>
          </a:xfrm>
          <a:prstGeom prst="rect">
            <a:avLst/>
          </a:prstGeom>
        </p:spPr>
      </p:pic>
      <p:pic>
        <p:nvPicPr>
          <p:cNvPr id="9" name="Picture 2">
            <a:extLst>
              <a:ext uri="{FF2B5EF4-FFF2-40B4-BE49-F238E27FC236}">
                <a16:creationId xmlns:a16="http://schemas.microsoft.com/office/drawing/2014/main" id="{1912E740-61EF-0465-7CB7-1BE2342124C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88288" y="298936"/>
            <a:ext cx="3352800" cy="91880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D6E4E977-A706-29F9-B8C1-0B92A59DF021}"/>
              </a:ext>
            </a:extLst>
          </p:cNvPr>
          <p:cNvSpPr/>
          <p:nvPr/>
        </p:nvSpPr>
        <p:spPr>
          <a:xfrm>
            <a:off x="0" y="6453497"/>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2842186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a:t>Managing the review (Project management)</a:t>
            </a:r>
          </a:p>
        </p:txBody>
      </p:sp>
      <p:sp>
        <p:nvSpPr>
          <p:cNvPr id="3" name="Content Placeholder 2"/>
          <p:cNvSpPr>
            <a:spLocks noGrp="1"/>
          </p:cNvSpPr>
          <p:nvPr>
            <p:ph idx="1"/>
          </p:nvPr>
        </p:nvSpPr>
        <p:spPr>
          <a:xfrm>
            <a:off x="767407" y="1417640"/>
            <a:ext cx="10814993" cy="4891680"/>
          </a:xfrm>
        </p:spPr>
        <p:txBody>
          <a:bodyPr>
            <a:normAutofit fontScale="92500" lnSpcReduction="20000"/>
          </a:bodyPr>
          <a:lstStyle/>
          <a:p>
            <a:pPr marL="0" indent="0" algn="just">
              <a:buNone/>
            </a:pPr>
            <a:r>
              <a:rPr lang="en-US" dirty="0"/>
              <a:t>Project management for the review process refers to the planning, organizing, and resourcing necessary to achieve a complete and high-quality review of an application within a specified time frame.</a:t>
            </a:r>
          </a:p>
          <a:p>
            <a:pPr algn="just"/>
            <a:endParaRPr lang="en-US" dirty="0"/>
          </a:p>
          <a:p>
            <a:pPr algn="just"/>
            <a:r>
              <a:rPr lang="en-US" dirty="0"/>
              <a:t>The technique most suitable for the RA will be one that enables:</a:t>
            </a:r>
          </a:p>
          <a:p>
            <a:pPr algn="just">
              <a:buFont typeface="Wingdings" panose="05000000000000000000" pitchFamily="2" charset="2"/>
              <a:buChar char="ü"/>
            </a:pPr>
            <a:r>
              <a:rPr lang="en-US" dirty="0"/>
              <a:t> </a:t>
            </a:r>
            <a:r>
              <a:rPr lang="en-US" dirty="0">
                <a:solidFill>
                  <a:schemeClr val="accent6">
                    <a:lumMod val="50000"/>
                  </a:schemeClr>
                </a:solidFill>
              </a:rPr>
              <a:t>interpretation of the data to show the progress of one application as well as that of many applications under review at any one time;</a:t>
            </a:r>
          </a:p>
          <a:p>
            <a:pPr algn="just">
              <a:buFont typeface="Wingdings" panose="05000000000000000000" pitchFamily="2" charset="2"/>
              <a:buChar char="ü"/>
            </a:pPr>
            <a:r>
              <a:rPr lang="en-US" dirty="0">
                <a:solidFill>
                  <a:schemeClr val="accent6">
                    <a:lumMod val="50000"/>
                  </a:schemeClr>
                </a:solidFill>
              </a:rPr>
              <a:t>interpretation of the data to help in decision-making with respect to </a:t>
            </a:r>
            <a:r>
              <a:rPr lang="en-IN" dirty="0">
                <a:solidFill>
                  <a:schemeClr val="accent6">
                    <a:lumMod val="50000"/>
                  </a:schemeClr>
                </a:solidFill>
              </a:rPr>
              <a:t>balancing workload against resources;</a:t>
            </a:r>
          </a:p>
          <a:p>
            <a:pPr algn="just">
              <a:buFont typeface="Wingdings" panose="05000000000000000000" pitchFamily="2" charset="2"/>
              <a:buChar char="ü"/>
            </a:pPr>
            <a:r>
              <a:rPr lang="en-US" dirty="0">
                <a:solidFill>
                  <a:schemeClr val="accent6">
                    <a:lumMod val="50000"/>
                  </a:schemeClr>
                </a:solidFill>
              </a:rPr>
              <a:t>monitoring that can be performed and/or interpreted by the </a:t>
            </a:r>
            <a:r>
              <a:rPr lang="en-IN" dirty="0">
                <a:solidFill>
                  <a:schemeClr val="accent6">
                    <a:lumMod val="50000"/>
                  </a:schemeClr>
                </a:solidFill>
              </a:rPr>
              <a:t>relevant people.</a:t>
            </a:r>
          </a:p>
        </p:txBody>
      </p:sp>
      <p:sp>
        <p:nvSpPr>
          <p:cNvPr id="4" name="Rectangle 3">
            <a:extLst>
              <a:ext uri="{FF2B5EF4-FFF2-40B4-BE49-F238E27FC236}">
                <a16:creationId xmlns:a16="http://schemas.microsoft.com/office/drawing/2014/main" id="{8FA44CD3-D5A9-B37B-B7F7-B8C5A4965D0F}"/>
              </a:ext>
            </a:extLst>
          </p:cNvPr>
          <p:cNvSpPr/>
          <p:nvPr/>
        </p:nvSpPr>
        <p:spPr>
          <a:xfrm>
            <a:off x="0" y="6453497"/>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4182980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a:t>Managing the review (Quality management)</a:t>
            </a:r>
          </a:p>
        </p:txBody>
      </p:sp>
      <p:sp>
        <p:nvSpPr>
          <p:cNvPr id="3" name="Content Placeholder 2"/>
          <p:cNvSpPr>
            <a:spLocks noGrp="1"/>
          </p:cNvSpPr>
          <p:nvPr>
            <p:ph idx="1"/>
          </p:nvPr>
        </p:nvSpPr>
        <p:spPr>
          <a:xfrm>
            <a:off x="618687" y="1721705"/>
            <a:ext cx="11031017" cy="4896544"/>
          </a:xfrm>
        </p:spPr>
        <p:txBody>
          <a:bodyPr>
            <a:noAutofit/>
          </a:bodyPr>
          <a:lstStyle/>
          <a:p>
            <a:pPr marL="0" indent="0" algn="just">
              <a:buNone/>
            </a:pPr>
            <a:r>
              <a:rPr lang="en-US" sz="2800" dirty="0"/>
              <a:t>Quality management (QM) is defined as the coordinated activities that direct and control an organization with regard to quality. A QM system refers to the appropriate infrastructure, encompassing the organizational structure, procedures, processes and resources, and systematic actions necessary to ensure adequate confidence that a product or service will satisfy given requirements for quality.</a:t>
            </a:r>
          </a:p>
          <a:p>
            <a:endParaRPr lang="en-IN" sz="2800" dirty="0">
              <a:solidFill>
                <a:srgbClr val="00B050"/>
              </a:solidFill>
            </a:endParaRPr>
          </a:p>
        </p:txBody>
      </p:sp>
      <p:sp>
        <p:nvSpPr>
          <p:cNvPr id="19" name="Rectangle 18">
            <a:extLst>
              <a:ext uri="{FF2B5EF4-FFF2-40B4-BE49-F238E27FC236}">
                <a16:creationId xmlns:a16="http://schemas.microsoft.com/office/drawing/2014/main" id="{46D84DAC-9BBE-B9B8-6090-C639C470E9AF}"/>
              </a:ext>
            </a:extLst>
          </p:cNvPr>
          <p:cNvSpPr/>
          <p:nvPr/>
        </p:nvSpPr>
        <p:spPr>
          <a:xfrm>
            <a:off x="0" y="6453497"/>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2490547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a:t>Managing the review (Quality management)</a:t>
            </a:r>
          </a:p>
        </p:txBody>
      </p:sp>
      <p:sp>
        <p:nvSpPr>
          <p:cNvPr id="3" name="Content Placeholder 2"/>
          <p:cNvSpPr>
            <a:spLocks noGrp="1"/>
          </p:cNvSpPr>
          <p:nvPr>
            <p:ph idx="1"/>
          </p:nvPr>
        </p:nvSpPr>
        <p:spPr>
          <a:xfrm>
            <a:off x="609599" y="1417639"/>
            <a:ext cx="11031017" cy="4896544"/>
          </a:xfrm>
        </p:spPr>
        <p:txBody>
          <a:bodyPr>
            <a:noAutofit/>
          </a:bodyPr>
          <a:lstStyle/>
          <a:p>
            <a:pPr marL="0" indent="0">
              <a:buNone/>
            </a:pPr>
            <a:r>
              <a:rPr lang="en-US" sz="2800" dirty="0"/>
              <a:t>The quality cycle is made up of four key components:</a:t>
            </a:r>
          </a:p>
          <a:p>
            <a:pPr marL="0" indent="0">
              <a:buNone/>
            </a:pPr>
            <a:endParaRPr lang="en-US" sz="2800" dirty="0"/>
          </a:p>
          <a:p>
            <a:pPr>
              <a:buFont typeface="Wingdings" panose="05000000000000000000" pitchFamily="2" charset="2"/>
              <a:buChar char="ü"/>
            </a:pPr>
            <a:r>
              <a:rPr lang="en-IN" sz="2800" dirty="0">
                <a:solidFill>
                  <a:srgbClr val="00B050"/>
                </a:solidFill>
              </a:rPr>
              <a:t>Say what you do</a:t>
            </a:r>
          </a:p>
          <a:p>
            <a:pPr>
              <a:buFont typeface="Wingdings" panose="05000000000000000000" pitchFamily="2" charset="2"/>
              <a:buChar char="ü"/>
            </a:pPr>
            <a:r>
              <a:rPr lang="en-IN" sz="2800" dirty="0">
                <a:solidFill>
                  <a:srgbClr val="00B050"/>
                </a:solidFill>
              </a:rPr>
              <a:t>Do what you say</a:t>
            </a:r>
          </a:p>
          <a:p>
            <a:pPr>
              <a:buFont typeface="Wingdings" panose="05000000000000000000" pitchFamily="2" charset="2"/>
              <a:buChar char="ü"/>
            </a:pPr>
            <a:r>
              <a:rPr lang="en-IN" sz="2800" dirty="0">
                <a:solidFill>
                  <a:srgbClr val="00B050"/>
                </a:solidFill>
              </a:rPr>
              <a:t>Prove it</a:t>
            </a:r>
          </a:p>
          <a:p>
            <a:pPr>
              <a:buFont typeface="Wingdings" panose="05000000000000000000" pitchFamily="2" charset="2"/>
              <a:buChar char="ü"/>
            </a:pPr>
            <a:r>
              <a:rPr lang="en-IN" sz="2800" dirty="0">
                <a:solidFill>
                  <a:srgbClr val="00B050"/>
                </a:solidFill>
              </a:rPr>
              <a:t>Improve it.</a:t>
            </a:r>
          </a:p>
        </p:txBody>
      </p:sp>
      <p:grpSp>
        <p:nvGrpSpPr>
          <p:cNvPr id="4" name="Group 3">
            <a:extLst>
              <a:ext uri="{FF2B5EF4-FFF2-40B4-BE49-F238E27FC236}">
                <a16:creationId xmlns:a16="http://schemas.microsoft.com/office/drawing/2014/main" id="{C424966F-3A0E-2B29-881E-54DC823B4F8B}"/>
              </a:ext>
            </a:extLst>
          </p:cNvPr>
          <p:cNvGrpSpPr>
            <a:grpSpLocks/>
          </p:cNvGrpSpPr>
          <p:nvPr/>
        </p:nvGrpSpPr>
        <p:grpSpPr bwMode="auto">
          <a:xfrm>
            <a:off x="7464152" y="2538460"/>
            <a:ext cx="3430211" cy="3543661"/>
            <a:chOff x="2295634" y="1044384"/>
            <a:chExt cx="4409966" cy="4365816"/>
          </a:xfrm>
        </p:grpSpPr>
        <p:grpSp>
          <p:nvGrpSpPr>
            <p:cNvPr id="5" name="Group 58">
              <a:extLst>
                <a:ext uri="{FF2B5EF4-FFF2-40B4-BE49-F238E27FC236}">
                  <a16:creationId xmlns:a16="http://schemas.microsoft.com/office/drawing/2014/main" id="{3E082B23-FA93-252D-773E-53346F8662DA}"/>
                </a:ext>
              </a:extLst>
            </p:cNvPr>
            <p:cNvGrpSpPr>
              <a:grpSpLocks/>
            </p:cNvGrpSpPr>
            <p:nvPr/>
          </p:nvGrpSpPr>
          <p:grpSpPr bwMode="auto">
            <a:xfrm>
              <a:off x="2295634" y="1044384"/>
              <a:ext cx="4409966" cy="4365816"/>
              <a:chOff x="990600" y="773668"/>
              <a:chExt cx="4409966" cy="4365816"/>
            </a:xfrm>
          </p:grpSpPr>
          <p:sp>
            <p:nvSpPr>
              <p:cNvPr id="7" name="Flowchart: Multidocument 6">
                <a:extLst>
                  <a:ext uri="{FF2B5EF4-FFF2-40B4-BE49-F238E27FC236}">
                    <a16:creationId xmlns:a16="http://schemas.microsoft.com/office/drawing/2014/main" id="{003802F2-F648-4744-8A4E-325C1241E64B}"/>
                  </a:ext>
                </a:extLst>
              </p:cNvPr>
              <p:cNvSpPr/>
              <p:nvPr/>
            </p:nvSpPr>
            <p:spPr>
              <a:xfrm>
                <a:off x="990600" y="1181674"/>
                <a:ext cx="1904953" cy="1257355"/>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dirty="0"/>
                  <a:t>SOPs</a:t>
                </a:r>
              </a:p>
            </p:txBody>
          </p:sp>
          <p:sp>
            <p:nvSpPr>
              <p:cNvPr id="8" name="Rectangle 44">
                <a:extLst>
                  <a:ext uri="{FF2B5EF4-FFF2-40B4-BE49-F238E27FC236}">
                    <a16:creationId xmlns:a16="http://schemas.microsoft.com/office/drawing/2014/main" id="{ACAE76C3-E04B-E6A2-D5D1-BB1D7134CE3E}"/>
                  </a:ext>
                </a:extLst>
              </p:cNvPr>
              <p:cNvSpPr>
                <a:spLocks noChangeArrowheads="1"/>
              </p:cNvSpPr>
              <p:nvPr/>
            </p:nvSpPr>
            <p:spPr bwMode="auto">
              <a:xfrm>
                <a:off x="1067471" y="773668"/>
                <a:ext cx="18669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N" altLang="en-US" b="1"/>
                  <a:t>Say What You Do </a:t>
                </a:r>
              </a:p>
            </p:txBody>
          </p:sp>
          <p:sp>
            <p:nvSpPr>
              <p:cNvPr id="9" name="Rectangle 48">
                <a:extLst>
                  <a:ext uri="{FF2B5EF4-FFF2-40B4-BE49-F238E27FC236}">
                    <a16:creationId xmlns:a16="http://schemas.microsoft.com/office/drawing/2014/main" id="{B8EFEEDB-2CDF-9885-DF36-E0EA989370F0}"/>
                  </a:ext>
                </a:extLst>
              </p:cNvPr>
              <p:cNvSpPr>
                <a:spLocks noChangeArrowheads="1"/>
              </p:cNvSpPr>
              <p:nvPr/>
            </p:nvSpPr>
            <p:spPr bwMode="auto">
              <a:xfrm>
                <a:off x="3586480" y="852256"/>
                <a:ext cx="18140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N" altLang="en-US" b="1" dirty="0"/>
                  <a:t>Do What You Say</a:t>
                </a:r>
              </a:p>
            </p:txBody>
          </p:sp>
          <p:sp>
            <p:nvSpPr>
              <p:cNvPr id="10" name="Right Arrow 11">
                <a:extLst>
                  <a:ext uri="{FF2B5EF4-FFF2-40B4-BE49-F238E27FC236}">
                    <a16:creationId xmlns:a16="http://schemas.microsoft.com/office/drawing/2014/main" id="{71237132-0FCF-F6AA-6307-99374512A251}"/>
                  </a:ext>
                </a:extLst>
              </p:cNvPr>
              <p:cNvSpPr/>
              <p:nvPr/>
            </p:nvSpPr>
            <p:spPr>
              <a:xfrm>
                <a:off x="3048000" y="1676776"/>
                <a:ext cx="457200" cy="393971"/>
              </a:xfrm>
              <a:prstGeom prst="rightArrow">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IN"/>
              </a:p>
            </p:txBody>
          </p:sp>
          <p:sp>
            <p:nvSpPr>
              <p:cNvPr id="11" name="Right Arrow 12">
                <a:extLst>
                  <a:ext uri="{FF2B5EF4-FFF2-40B4-BE49-F238E27FC236}">
                    <a16:creationId xmlns:a16="http://schemas.microsoft.com/office/drawing/2014/main" id="{5DCCC3BE-56AC-A5E9-A58E-E3EEBBE82BB8}"/>
                  </a:ext>
                </a:extLst>
              </p:cNvPr>
              <p:cNvSpPr/>
              <p:nvPr/>
            </p:nvSpPr>
            <p:spPr>
              <a:xfrm rot="5400000">
                <a:off x="3995053" y="2863601"/>
                <a:ext cx="1041627" cy="393971"/>
              </a:xfrm>
              <a:prstGeom prst="rightArrow">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IN"/>
              </a:p>
            </p:txBody>
          </p:sp>
          <p:sp>
            <p:nvSpPr>
              <p:cNvPr id="12" name="Rectangle 51">
                <a:extLst>
                  <a:ext uri="{FF2B5EF4-FFF2-40B4-BE49-F238E27FC236}">
                    <a16:creationId xmlns:a16="http://schemas.microsoft.com/office/drawing/2014/main" id="{D23652D3-DC06-D3B5-759F-577B3434F584}"/>
                  </a:ext>
                </a:extLst>
              </p:cNvPr>
              <p:cNvSpPr>
                <a:spLocks noChangeArrowheads="1"/>
              </p:cNvSpPr>
              <p:nvPr/>
            </p:nvSpPr>
            <p:spPr bwMode="auto">
              <a:xfrm>
                <a:off x="4119279" y="4770152"/>
                <a:ext cx="9260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N" altLang="en-US" b="1"/>
                  <a:t>Prove It</a:t>
                </a:r>
              </a:p>
            </p:txBody>
          </p:sp>
          <p:sp>
            <p:nvSpPr>
              <p:cNvPr id="13" name="Flowchart: Process 12">
                <a:extLst>
                  <a:ext uri="{FF2B5EF4-FFF2-40B4-BE49-F238E27FC236}">
                    <a16:creationId xmlns:a16="http://schemas.microsoft.com/office/drawing/2014/main" id="{6D4642DC-1066-B461-69C9-035B135B1E87}"/>
                  </a:ext>
                </a:extLst>
              </p:cNvPr>
              <p:cNvSpPr/>
              <p:nvPr/>
            </p:nvSpPr>
            <p:spPr>
              <a:xfrm>
                <a:off x="3586099" y="1286453"/>
                <a:ext cx="1727157" cy="102239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dirty="0"/>
                  <a:t>Follow Processes</a:t>
                </a:r>
              </a:p>
            </p:txBody>
          </p:sp>
          <p:sp>
            <p:nvSpPr>
              <p:cNvPr id="14" name="Flowchart: Process 13">
                <a:extLst>
                  <a:ext uri="{FF2B5EF4-FFF2-40B4-BE49-F238E27FC236}">
                    <a16:creationId xmlns:a16="http://schemas.microsoft.com/office/drawing/2014/main" id="{BE567A0C-E188-A170-B613-04108757F64E}"/>
                  </a:ext>
                </a:extLst>
              </p:cNvPr>
              <p:cNvSpPr/>
              <p:nvPr/>
            </p:nvSpPr>
            <p:spPr>
              <a:xfrm>
                <a:off x="3652772" y="3715435"/>
                <a:ext cx="1727157" cy="102080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dirty="0"/>
                  <a:t>Demonstrate Compliance</a:t>
                </a:r>
              </a:p>
            </p:txBody>
          </p:sp>
          <p:sp>
            <p:nvSpPr>
              <p:cNvPr id="15" name="Right Arrow 16">
                <a:extLst>
                  <a:ext uri="{FF2B5EF4-FFF2-40B4-BE49-F238E27FC236}">
                    <a16:creationId xmlns:a16="http://schemas.microsoft.com/office/drawing/2014/main" id="{BA17F540-359B-7DDF-AE09-734320191C29}"/>
                  </a:ext>
                </a:extLst>
              </p:cNvPr>
              <p:cNvSpPr/>
              <p:nvPr/>
            </p:nvSpPr>
            <p:spPr>
              <a:xfrm flipH="1">
                <a:off x="3048000" y="4025629"/>
                <a:ext cx="416443" cy="393971"/>
              </a:xfrm>
              <a:prstGeom prst="rightArrow">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IN"/>
              </a:p>
            </p:txBody>
          </p:sp>
          <p:sp>
            <p:nvSpPr>
              <p:cNvPr id="16" name="Flowchart: Process 15">
                <a:extLst>
                  <a:ext uri="{FF2B5EF4-FFF2-40B4-BE49-F238E27FC236}">
                    <a16:creationId xmlns:a16="http://schemas.microsoft.com/office/drawing/2014/main" id="{0E82E21D-1FFA-EE23-B7B2-E176F01177AB}"/>
                  </a:ext>
                </a:extLst>
              </p:cNvPr>
              <p:cNvSpPr/>
              <p:nvPr/>
            </p:nvSpPr>
            <p:spPr>
              <a:xfrm>
                <a:off x="990600" y="3715435"/>
                <a:ext cx="1727157" cy="102080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dirty="0"/>
                  <a:t>Identify Improvements</a:t>
                </a:r>
              </a:p>
            </p:txBody>
          </p:sp>
          <p:sp>
            <p:nvSpPr>
              <p:cNvPr id="17" name="Rectangle 56">
                <a:extLst>
                  <a:ext uri="{FF2B5EF4-FFF2-40B4-BE49-F238E27FC236}">
                    <a16:creationId xmlns:a16="http://schemas.microsoft.com/office/drawing/2014/main" id="{4279DBF8-072A-6A24-C4B7-5979948D4075}"/>
                  </a:ext>
                </a:extLst>
              </p:cNvPr>
              <p:cNvSpPr>
                <a:spLocks noChangeArrowheads="1"/>
              </p:cNvSpPr>
              <p:nvPr/>
            </p:nvSpPr>
            <p:spPr bwMode="auto">
              <a:xfrm>
                <a:off x="1401343" y="4770152"/>
                <a:ext cx="11744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N" altLang="en-US" b="1"/>
                  <a:t>Improve It</a:t>
                </a:r>
              </a:p>
            </p:txBody>
          </p:sp>
          <p:sp>
            <p:nvSpPr>
              <p:cNvPr id="18" name="Right Arrow 19">
                <a:extLst>
                  <a:ext uri="{FF2B5EF4-FFF2-40B4-BE49-F238E27FC236}">
                    <a16:creationId xmlns:a16="http://schemas.microsoft.com/office/drawing/2014/main" id="{B13A1C90-36EC-A38F-82B6-427EC5E3C33B}"/>
                  </a:ext>
                </a:extLst>
              </p:cNvPr>
              <p:cNvSpPr/>
              <p:nvPr/>
            </p:nvSpPr>
            <p:spPr>
              <a:xfrm rot="16200000">
                <a:off x="1263736" y="2863601"/>
                <a:ext cx="1041627" cy="393971"/>
              </a:xfrm>
              <a:prstGeom prst="rightArrow">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IN"/>
              </a:p>
            </p:txBody>
          </p:sp>
        </p:grpSp>
        <p:sp>
          <p:nvSpPr>
            <p:cNvPr id="6" name="TextBox 59">
              <a:extLst>
                <a:ext uri="{FF2B5EF4-FFF2-40B4-BE49-F238E27FC236}">
                  <a16:creationId xmlns:a16="http://schemas.microsoft.com/office/drawing/2014/main" id="{8D8925F0-2103-AE43-70B3-8CF302E2726D}"/>
                </a:ext>
              </a:extLst>
            </p:cNvPr>
            <p:cNvSpPr txBox="1">
              <a:spLocks noChangeArrowheads="1"/>
            </p:cNvSpPr>
            <p:nvPr/>
          </p:nvSpPr>
          <p:spPr bwMode="auto">
            <a:xfrm>
              <a:off x="3326605" y="2966199"/>
              <a:ext cx="18680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IN" altLang="en-US" sz="2800" b="1" dirty="0">
                  <a:solidFill>
                    <a:srgbClr val="FF0000"/>
                  </a:solidFill>
                </a:rPr>
                <a:t>PDCA Cycle</a:t>
              </a:r>
            </a:p>
          </p:txBody>
        </p:sp>
      </p:grpSp>
      <p:sp>
        <p:nvSpPr>
          <p:cNvPr id="19" name="Rectangle 18">
            <a:extLst>
              <a:ext uri="{FF2B5EF4-FFF2-40B4-BE49-F238E27FC236}">
                <a16:creationId xmlns:a16="http://schemas.microsoft.com/office/drawing/2014/main" id="{3E8308A0-5B8C-950E-CED5-639EB80E4A13}"/>
              </a:ext>
            </a:extLst>
          </p:cNvPr>
          <p:cNvSpPr/>
          <p:nvPr/>
        </p:nvSpPr>
        <p:spPr>
          <a:xfrm>
            <a:off x="0" y="6453497"/>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24036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a:t>Quality Management Cycle</a:t>
            </a:r>
          </a:p>
        </p:txBody>
      </p:sp>
      <p:pic>
        <p:nvPicPr>
          <p:cNvPr id="7" name="Content Placeholder 6"/>
          <p:cNvPicPr>
            <a:picLocks noGrp="1" noChangeAspect="1"/>
          </p:cNvPicPr>
          <p:nvPr>
            <p:ph idx="1"/>
          </p:nvPr>
        </p:nvPicPr>
        <p:blipFill>
          <a:blip r:embed="rId2"/>
          <a:stretch>
            <a:fillRect/>
          </a:stretch>
        </p:blipFill>
        <p:spPr>
          <a:xfrm>
            <a:off x="1775520" y="1268760"/>
            <a:ext cx="7704856" cy="4824536"/>
          </a:xfrm>
          <a:prstGeom prst="rect">
            <a:avLst/>
          </a:prstGeom>
        </p:spPr>
      </p:pic>
      <p:sp>
        <p:nvSpPr>
          <p:cNvPr id="3" name="Rectangle 2">
            <a:extLst>
              <a:ext uri="{FF2B5EF4-FFF2-40B4-BE49-F238E27FC236}">
                <a16:creationId xmlns:a16="http://schemas.microsoft.com/office/drawing/2014/main" id="{0DDCEC07-04CA-5163-A99D-03AE74460514}"/>
              </a:ext>
            </a:extLst>
          </p:cNvPr>
          <p:cNvSpPr/>
          <p:nvPr/>
        </p:nvSpPr>
        <p:spPr>
          <a:xfrm>
            <a:off x="0" y="6453497"/>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1836302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180096"/>
            <a:ext cx="10972801" cy="1143000"/>
          </a:xfrm>
        </p:spPr>
        <p:txBody>
          <a:bodyPr>
            <a:normAutofit/>
          </a:bodyPr>
          <a:lstStyle/>
          <a:p>
            <a:r>
              <a:rPr lang="en-IN" sz="3600" b="1" dirty="0"/>
              <a:t>Managing the review (Standard operating procedures)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63867046"/>
              </p:ext>
            </p:extLst>
          </p:nvPr>
        </p:nvGraphicFramePr>
        <p:xfrm>
          <a:off x="1618161" y="2276872"/>
          <a:ext cx="7948993" cy="38295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p:cNvSpPr/>
          <p:nvPr/>
        </p:nvSpPr>
        <p:spPr>
          <a:xfrm>
            <a:off x="1238398" y="1580106"/>
            <a:ext cx="9715202" cy="523220"/>
          </a:xfrm>
          <a:prstGeom prst="rect">
            <a:avLst/>
          </a:prstGeom>
        </p:spPr>
        <p:txBody>
          <a:bodyPr wrap="square">
            <a:spAutoFit/>
          </a:bodyPr>
          <a:lstStyle/>
          <a:p>
            <a:r>
              <a:rPr lang="en-US" sz="2800" dirty="0">
                <a:solidFill>
                  <a:srgbClr val="000000"/>
                </a:solidFill>
                <a:latin typeface="MinionPro-Regular"/>
              </a:rPr>
              <a:t>Creating and adopting a set of SOPs enables the RA to:</a:t>
            </a:r>
          </a:p>
        </p:txBody>
      </p:sp>
      <p:sp>
        <p:nvSpPr>
          <p:cNvPr id="3" name="Rectangle 2">
            <a:extLst>
              <a:ext uri="{FF2B5EF4-FFF2-40B4-BE49-F238E27FC236}">
                <a16:creationId xmlns:a16="http://schemas.microsoft.com/office/drawing/2014/main" id="{6DA51AFB-9002-F380-7ED5-107271299728}"/>
              </a:ext>
            </a:extLst>
          </p:cNvPr>
          <p:cNvSpPr/>
          <p:nvPr/>
        </p:nvSpPr>
        <p:spPr>
          <a:xfrm>
            <a:off x="0" y="6453497"/>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622268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a:t>Managing the review (Review process stages)</a:t>
            </a:r>
          </a:p>
        </p:txBody>
      </p:sp>
      <p:sp>
        <p:nvSpPr>
          <p:cNvPr id="3" name="Content Placeholder 2"/>
          <p:cNvSpPr>
            <a:spLocks noGrp="1"/>
          </p:cNvSpPr>
          <p:nvPr>
            <p:ph idx="1"/>
          </p:nvPr>
        </p:nvSpPr>
        <p:spPr>
          <a:xfrm>
            <a:off x="609600" y="1385857"/>
            <a:ext cx="11175032" cy="4536504"/>
          </a:xfrm>
        </p:spPr>
        <p:txBody>
          <a:bodyPr>
            <a:normAutofit fontScale="85000" lnSpcReduction="20000"/>
          </a:bodyPr>
          <a:lstStyle/>
          <a:p>
            <a:pPr>
              <a:lnSpc>
                <a:spcPct val="120000"/>
              </a:lnSpc>
            </a:pPr>
            <a:r>
              <a:rPr lang="en-US" dirty="0"/>
              <a:t>Two key stages in the process of reviewing medical product applications are </a:t>
            </a:r>
            <a:r>
              <a:rPr lang="en-US" dirty="0">
                <a:solidFill>
                  <a:srgbClr val="FF0000"/>
                </a:solidFill>
              </a:rPr>
              <a:t>validation and scientific review</a:t>
            </a:r>
            <a:r>
              <a:rPr lang="en-US" dirty="0"/>
              <a:t>. </a:t>
            </a:r>
          </a:p>
          <a:p>
            <a:pPr algn="just">
              <a:lnSpc>
                <a:spcPct val="120000"/>
              </a:lnSpc>
            </a:pPr>
            <a:r>
              <a:rPr lang="en-US" dirty="0"/>
              <a:t>The </a:t>
            </a:r>
            <a:r>
              <a:rPr lang="en-US" dirty="0">
                <a:solidFill>
                  <a:srgbClr val="FF0000"/>
                </a:solidFill>
              </a:rPr>
              <a:t>validation stage </a:t>
            </a:r>
            <a:r>
              <a:rPr lang="en-US" dirty="0"/>
              <a:t>occurs first, with the aim of ensuring completeness of the application in order to facilitate the subsequent </a:t>
            </a:r>
            <a:r>
              <a:rPr lang="en-IN" dirty="0"/>
              <a:t>scientific review. </a:t>
            </a:r>
          </a:p>
          <a:p>
            <a:pPr algn="just">
              <a:lnSpc>
                <a:spcPct val="120000"/>
              </a:lnSpc>
            </a:pPr>
            <a:r>
              <a:rPr lang="en-US" dirty="0"/>
              <a:t>Validation involves an examination of the application to ensure that it is </a:t>
            </a:r>
            <a:r>
              <a:rPr lang="en-US" dirty="0">
                <a:solidFill>
                  <a:srgbClr val="FF0000"/>
                </a:solidFill>
              </a:rPr>
              <a:t>well-organized</a:t>
            </a:r>
            <a:r>
              <a:rPr lang="en-US" dirty="0"/>
              <a:t> and that all the required </a:t>
            </a:r>
            <a:r>
              <a:rPr lang="en-US" dirty="0">
                <a:solidFill>
                  <a:srgbClr val="FF0000"/>
                </a:solidFill>
              </a:rPr>
              <a:t>forms and relevant documents </a:t>
            </a:r>
            <a:r>
              <a:rPr lang="en-US" dirty="0"/>
              <a:t>have been submitted. Identifying missing information in the application prior to scientific review enables the RA to avoid spending time and review resources on an application that does not allow critical analysis, signal identification or regulatory </a:t>
            </a:r>
            <a:r>
              <a:rPr lang="en-IN" dirty="0"/>
              <a:t>decision-making</a:t>
            </a:r>
          </a:p>
        </p:txBody>
      </p:sp>
      <p:sp>
        <p:nvSpPr>
          <p:cNvPr id="4" name="Rectangle 3">
            <a:extLst>
              <a:ext uri="{FF2B5EF4-FFF2-40B4-BE49-F238E27FC236}">
                <a16:creationId xmlns:a16="http://schemas.microsoft.com/office/drawing/2014/main" id="{8223FBED-FC4B-F80A-E685-EC888046A41B}"/>
              </a:ext>
            </a:extLst>
          </p:cNvPr>
          <p:cNvSpPr/>
          <p:nvPr/>
        </p:nvSpPr>
        <p:spPr>
          <a:xfrm>
            <a:off x="0" y="6453497"/>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1422797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672"/>
            <a:ext cx="10972801" cy="1143000"/>
          </a:xfrm>
        </p:spPr>
        <p:txBody>
          <a:bodyPr>
            <a:normAutofit/>
          </a:bodyPr>
          <a:lstStyle/>
          <a:p>
            <a:r>
              <a:rPr lang="en-IN" sz="3600" b="1" dirty="0"/>
              <a:t>Communications</a:t>
            </a:r>
            <a:endParaRPr lang="en-IN" sz="3600" dirty="0"/>
          </a:p>
        </p:txBody>
      </p:sp>
      <p:sp>
        <p:nvSpPr>
          <p:cNvPr id="3" name="Content Placeholder 2"/>
          <p:cNvSpPr>
            <a:spLocks noGrp="1"/>
          </p:cNvSpPr>
          <p:nvPr>
            <p:ph idx="1"/>
          </p:nvPr>
        </p:nvSpPr>
        <p:spPr>
          <a:xfrm>
            <a:off x="609599" y="1187193"/>
            <a:ext cx="10972801" cy="4392488"/>
          </a:xfrm>
        </p:spPr>
        <p:txBody>
          <a:bodyPr>
            <a:noAutofit/>
          </a:bodyPr>
          <a:lstStyle/>
          <a:p>
            <a:pPr algn="just"/>
            <a:r>
              <a:rPr lang="en-US" sz="2800" dirty="0"/>
              <a:t>Good communication is critical and has many </a:t>
            </a:r>
            <a:r>
              <a:rPr lang="en-US" sz="2800" dirty="0">
                <a:solidFill>
                  <a:srgbClr val="FF0000"/>
                </a:solidFill>
              </a:rPr>
              <a:t>advantages </a:t>
            </a:r>
            <a:r>
              <a:rPr lang="en-US" sz="2800" dirty="0"/>
              <a:t>for </a:t>
            </a:r>
            <a:r>
              <a:rPr lang="en-US" sz="2800" dirty="0">
                <a:solidFill>
                  <a:srgbClr val="FF0000"/>
                </a:solidFill>
              </a:rPr>
              <a:t>RAs, applicants, and the public</a:t>
            </a:r>
            <a:r>
              <a:rPr lang="en-US" sz="2800" dirty="0"/>
              <a:t>. </a:t>
            </a:r>
          </a:p>
          <a:p>
            <a:pPr algn="just"/>
            <a:endParaRPr lang="en-US" sz="2800" dirty="0"/>
          </a:p>
          <a:p>
            <a:pPr algn="just"/>
            <a:r>
              <a:rPr lang="en-US" sz="2800" dirty="0"/>
              <a:t>It can improve the </a:t>
            </a:r>
            <a:r>
              <a:rPr lang="en-US" sz="2800" dirty="0">
                <a:solidFill>
                  <a:srgbClr val="FF0000"/>
                </a:solidFill>
              </a:rPr>
              <a:t>efficiency </a:t>
            </a:r>
            <a:r>
              <a:rPr lang="en-US" sz="2800" dirty="0"/>
              <a:t>of the development and </a:t>
            </a:r>
            <a:r>
              <a:rPr lang="en-US" sz="2800" dirty="0">
                <a:solidFill>
                  <a:srgbClr val="FF0000"/>
                </a:solidFill>
              </a:rPr>
              <a:t>review process</a:t>
            </a:r>
            <a:r>
              <a:rPr lang="en-US" sz="2800" dirty="0"/>
              <a:t>, allowing patients faster access to important medical products.</a:t>
            </a:r>
          </a:p>
          <a:p>
            <a:pPr algn="just"/>
            <a:endParaRPr lang="en-US" sz="2800" dirty="0"/>
          </a:p>
          <a:p>
            <a:pPr algn="just"/>
            <a:r>
              <a:rPr lang="en-US" sz="2800" dirty="0"/>
              <a:t> It can also improve the </a:t>
            </a:r>
            <a:r>
              <a:rPr lang="en-US" sz="2800" dirty="0">
                <a:solidFill>
                  <a:srgbClr val="FF0000"/>
                </a:solidFill>
              </a:rPr>
              <a:t>quality of the review </a:t>
            </a:r>
            <a:r>
              <a:rPr lang="en-US" sz="2800" dirty="0"/>
              <a:t>by providing access to additional expertise.</a:t>
            </a:r>
          </a:p>
          <a:p>
            <a:pPr algn="just"/>
            <a:endParaRPr lang="en-US" sz="2800" dirty="0"/>
          </a:p>
          <a:p>
            <a:pPr algn="just"/>
            <a:r>
              <a:rPr lang="en-US" sz="2800" dirty="0"/>
              <a:t>Communications can take many active forms:-</a:t>
            </a:r>
          </a:p>
        </p:txBody>
      </p:sp>
      <p:sp>
        <p:nvSpPr>
          <p:cNvPr id="4" name="Rectangle 3">
            <a:extLst>
              <a:ext uri="{FF2B5EF4-FFF2-40B4-BE49-F238E27FC236}">
                <a16:creationId xmlns:a16="http://schemas.microsoft.com/office/drawing/2014/main" id="{76291CCA-DC29-9D4F-8867-28FFE9E7F53B}"/>
              </a:ext>
            </a:extLst>
          </p:cNvPr>
          <p:cNvSpPr/>
          <p:nvPr/>
        </p:nvSpPr>
        <p:spPr>
          <a:xfrm>
            <a:off x="0" y="6453497"/>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3510369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Active forms of communication</a:t>
            </a:r>
            <a:endParaRPr lang="en-IN" sz="36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89857536"/>
              </p:ext>
            </p:extLst>
          </p:nvPr>
        </p:nvGraphicFramePr>
        <p:xfrm>
          <a:off x="1558926" y="1600201"/>
          <a:ext cx="907415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a16="http://schemas.microsoft.com/office/drawing/2014/main" id="{23E78522-4CD6-9BCE-3DCF-349C57F9FCB8}"/>
              </a:ext>
            </a:extLst>
          </p:cNvPr>
          <p:cNvSpPr/>
          <p:nvPr/>
        </p:nvSpPr>
        <p:spPr>
          <a:xfrm>
            <a:off x="0" y="6453497"/>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2817860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a:t>Review personnel</a:t>
            </a:r>
            <a:endParaRPr lang="en-IN" sz="3600" dirty="0"/>
          </a:p>
        </p:txBody>
      </p:sp>
      <p:sp>
        <p:nvSpPr>
          <p:cNvPr id="3" name="Content Placeholder 2"/>
          <p:cNvSpPr>
            <a:spLocks noGrp="1"/>
          </p:cNvSpPr>
          <p:nvPr>
            <p:ph idx="1"/>
          </p:nvPr>
        </p:nvSpPr>
        <p:spPr>
          <a:xfrm>
            <a:off x="609600" y="1435563"/>
            <a:ext cx="11103025" cy="4392488"/>
          </a:xfrm>
        </p:spPr>
        <p:txBody>
          <a:bodyPr>
            <a:noAutofit/>
          </a:bodyPr>
          <a:lstStyle/>
          <a:p>
            <a:r>
              <a:rPr lang="en-US" sz="2800" dirty="0"/>
              <a:t>Dependent on adequate </a:t>
            </a:r>
            <a:r>
              <a:rPr lang="en-US" sz="2800" dirty="0">
                <a:solidFill>
                  <a:srgbClr val="FF0000"/>
                </a:solidFill>
              </a:rPr>
              <a:t>RA review capacity</a:t>
            </a:r>
            <a:r>
              <a:rPr lang="en-US" sz="2800" dirty="0"/>
              <a:t>. capacity relates to many personnel factors including the </a:t>
            </a:r>
            <a:r>
              <a:rPr lang="en-US" sz="2800" dirty="0">
                <a:solidFill>
                  <a:srgbClr val="FF0000"/>
                </a:solidFill>
              </a:rPr>
              <a:t>knowledge, skills, abilities and attitudes of reviewers</a:t>
            </a:r>
            <a:r>
              <a:rPr lang="en-US" sz="2800" dirty="0"/>
              <a:t>.</a:t>
            </a:r>
          </a:p>
          <a:p>
            <a:endParaRPr lang="en-US" sz="2800" dirty="0"/>
          </a:p>
          <a:p>
            <a:r>
              <a:rPr lang="en-US" sz="2800" dirty="0">
                <a:solidFill>
                  <a:srgbClr val="FF0000"/>
                </a:solidFill>
              </a:rPr>
              <a:t>Sufficient number of reviewers</a:t>
            </a:r>
            <a:endParaRPr lang="en-US" sz="2800" dirty="0">
              <a:solidFill>
                <a:srgbClr val="92D050"/>
              </a:solidFill>
            </a:endParaRPr>
          </a:p>
          <a:p>
            <a:endParaRPr lang="en-US" sz="2800" dirty="0">
              <a:solidFill>
                <a:srgbClr val="92D050"/>
              </a:solidFill>
            </a:endParaRPr>
          </a:p>
          <a:p>
            <a:r>
              <a:rPr lang="en-US" sz="2800" dirty="0"/>
              <a:t>Reviewers may be </a:t>
            </a:r>
            <a:r>
              <a:rPr lang="en-US" sz="2800" dirty="0">
                <a:solidFill>
                  <a:srgbClr val="FF0000"/>
                </a:solidFill>
              </a:rPr>
              <a:t>RA staff, external experts or both</a:t>
            </a:r>
            <a:endParaRPr lang="en-US" sz="2800" dirty="0"/>
          </a:p>
          <a:p>
            <a:endParaRPr lang="en-US" sz="2800" dirty="0"/>
          </a:p>
          <a:p>
            <a:r>
              <a:rPr lang="en-US" sz="2800" dirty="0"/>
              <a:t>Free of actual or perceived </a:t>
            </a:r>
            <a:r>
              <a:rPr lang="en-US" sz="2800" dirty="0">
                <a:solidFill>
                  <a:srgbClr val="FF0000"/>
                </a:solidFill>
              </a:rPr>
              <a:t>conflicts of interests</a:t>
            </a:r>
          </a:p>
          <a:p>
            <a:endParaRPr lang="en-IN" sz="2800" dirty="0"/>
          </a:p>
        </p:txBody>
      </p:sp>
      <p:sp>
        <p:nvSpPr>
          <p:cNvPr id="4" name="Rectangle 3">
            <a:extLst>
              <a:ext uri="{FF2B5EF4-FFF2-40B4-BE49-F238E27FC236}">
                <a16:creationId xmlns:a16="http://schemas.microsoft.com/office/drawing/2014/main" id="{87053CEC-2231-7FB3-C7CC-A2798A420958}"/>
              </a:ext>
            </a:extLst>
          </p:cNvPr>
          <p:cNvSpPr/>
          <p:nvPr/>
        </p:nvSpPr>
        <p:spPr>
          <a:xfrm>
            <a:off x="0" y="6453497"/>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950001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9958" y="470691"/>
            <a:ext cx="9072563" cy="1325561"/>
          </a:xfrm>
        </p:spPr>
        <p:txBody>
          <a:bodyPr>
            <a:normAutofit fontScale="90000"/>
          </a:bodyPr>
          <a:lstStyle/>
          <a:p>
            <a:r>
              <a:rPr lang="en-IN" sz="4000" b="1" dirty="0"/>
              <a:t>Conducting the review</a:t>
            </a:r>
            <a:br>
              <a:rPr lang="en-IN" b="1" dirty="0"/>
            </a:br>
            <a:r>
              <a:rPr lang="en-US" sz="3600" dirty="0"/>
              <a:t>Key elements in defining a review strategy</a:t>
            </a:r>
            <a:br>
              <a:rPr lang="en-US" sz="3600" dirty="0"/>
            </a:br>
            <a:endParaRPr lang="en-IN" dirty="0"/>
          </a:p>
        </p:txBody>
      </p:sp>
      <p:sp>
        <p:nvSpPr>
          <p:cNvPr id="4" name="Footer Placeholder 3"/>
          <p:cNvSpPr>
            <a:spLocks noGrp="1"/>
          </p:cNvSpPr>
          <p:nvPr>
            <p:ph type="ftr" sz="quarter" idx="11"/>
          </p:nvPr>
        </p:nvSpPr>
        <p:spPr/>
        <p:txBody>
          <a:bodyPr/>
          <a:lstStyle/>
          <a:p>
            <a:endParaRPr lang="en-IN"/>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645147202"/>
              </p:ext>
            </p:extLst>
          </p:nvPr>
        </p:nvGraphicFramePr>
        <p:xfrm>
          <a:off x="1558133" y="1844824"/>
          <a:ext cx="907415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a16="http://schemas.microsoft.com/office/drawing/2014/main" id="{C2EB28C0-882A-E4F7-39AF-381F6609A33B}"/>
              </a:ext>
            </a:extLst>
          </p:cNvPr>
          <p:cNvSpPr/>
          <p:nvPr/>
        </p:nvSpPr>
        <p:spPr>
          <a:xfrm>
            <a:off x="0" y="6453497"/>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3382000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548680"/>
            <a:ext cx="10972801" cy="1143000"/>
          </a:xfrm>
        </p:spPr>
        <p:txBody>
          <a:bodyPr>
            <a:normAutofit/>
          </a:bodyPr>
          <a:lstStyle/>
          <a:p>
            <a:pPr algn="l"/>
            <a:r>
              <a:rPr lang="en-US" sz="3600" b="1" dirty="0"/>
              <a:t>Content</a:t>
            </a:r>
            <a:endParaRPr lang="en-IN" sz="3600" b="1" dirty="0"/>
          </a:p>
        </p:txBody>
      </p:sp>
      <p:graphicFrame>
        <p:nvGraphicFramePr>
          <p:cNvPr id="8" name="Content Placeholder 2">
            <a:extLst>
              <a:ext uri="{FF2B5EF4-FFF2-40B4-BE49-F238E27FC236}">
                <a16:creationId xmlns:a16="http://schemas.microsoft.com/office/drawing/2014/main" id="{D19C588B-2DE1-89B3-5061-BD85B7AA461B}"/>
              </a:ext>
            </a:extLst>
          </p:cNvPr>
          <p:cNvGraphicFramePr>
            <a:graphicFrameLocks noGrp="1"/>
          </p:cNvGraphicFramePr>
          <p:nvPr>
            <p:ph idx="1"/>
          </p:nvPr>
        </p:nvGraphicFramePr>
        <p:xfrm>
          <a:off x="609600" y="1600203"/>
          <a:ext cx="10972801"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a:extLst>
              <a:ext uri="{FF2B5EF4-FFF2-40B4-BE49-F238E27FC236}">
                <a16:creationId xmlns:a16="http://schemas.microsoft.com/office/drawing/2014/main" id="{5CF152DE-82C7-61D1-BBD3-EB9E45E09112}"/>
              </a:ext>
            </a:extLst>
          </p:cNvPr>
          <p:cNvSpPr/>
          <p:nvPr/>
        </p:nvSpPr>
        <p:spPr>
          <a:xfrm>
            <a:off x="0" y="6453497"/>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1638242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52184"/>
            <a:ext cx="10972801" cy="1143000"/>
          </a:xfrm>
        </p:spPr>
        <p:txBody>
          <a:bodyPr>
            <a:normAutofit/>
          </a:bodyPr>
          <a:lstStyle/>
          <a:p>
            <a:r>
              <a:rPr lang="en-IN" sz="3600" b="1" dirty="0"/>
              <a:t>Applying the review strategy…cont.</a:t>
            </a:r>
          </a:p>
        </p:txBody>
      </p:sp>
      <p:sp>
        <p:nvSpPr>
          <p:cNvPr id="3" name="Content Placeholder 2"/>
          <p:cNvSpPr>
            <a:spLocks noGrp="1"/>
          </p:cNvSpPr>
          <p:nvPr>
            <p:ph idx="1"/>
          </p:nvPr>
        </p:nvSpPr>
        <p:spPr>
          <a:xfrm>
            <a:off x="371363" y="980728"/>
            <a:ext cx="11449272" cy="4608512"/>
          </a:xfrm>
        </p:spPr>
        <p:txBody>
          <a:bodyPr>
            <a:noAutofit/>
          </a:bodyPr>
          <a:lstStyle/>
          <a:p>
            <a:pPr algn="just"/>
            <a:r>
              <a:rPr lang="en-US" sz="2400" dirty="0"/>
              <a:t>The </a:t>
            </a:r>
            <a:r>
              <a:rPr lang="en-US" sz="2400" dirty="0">
                <a:solidFill>
                  <a:srgbClr val="FF0000"/>
                </a:solidFill>
              </a:rPr>
              <a:t>findings and conclusions </a:t>
            </a:r>
            <a:r>
              <a:rPr lang="en-US" sz="2400" dirty="0"/>
              <a:t>of the review must be described in a </a:t>
            </a:r>
            <a:r>
              <a:rPr lang="en-US" sz="2400" dirty="0">
                <a:solidFill>
                  <a:srgbClr val="FF0000"/>
                </a:solidFill>
              </a:rPr>
              <a:t>well documented review report</a:t>
            </a:r>
            <a:r>
              <a:rPr lang="en-US" sz="2400" dirty="0"/>
              <a:t>. </a:t>
            </a:r>
          </a:p>
          <a:p>
            <a:pPr algn="just"/>
            <a:r>
              <a:rPr lang="en-US" sz="2400" dirty="0"/>
              <a:t>Once the final decision is made it should be </a:t>
            </a:r>
            <a:r>
              <a:rPr lang="en-US" sz="2400" dirty="0">
                <a:solidFill>
                  <a:srgbClr val="FF0000"/>
                </a:solidFill>
              </a:rPr>
              <a:t>conveyed to the applicant</a:t>
            </a:r>
            <a:r>
              <a:rPr lang="en-US" sz="2400" dirty="0"/>
              <a:t>. </a:t>
            </a:r>
          </a:p>
          <a:p>
            <a:pPr algn="just"/>
            <a:r>
              <a:rPr lang="en-US" sz="2400" dirty="0"/>
              <a:t>If an RA decides </a:t>
            </a:r>
            <a:r>
              <a:rPr lang="en-US" sz="2400" dirty="0">
                <a:solidFill>
                  <a:srgbClr val="FF0000"/>
                </a:solidFill>
              </a:rPr>
              <a:t>not to grant authorization</a:t>
            </a:r>
            <a:r>
              <a:rPr lang="en-US" sz="2400" dirty="0"/>
              <a:t>, a </a:t>
            </a:r>
            <a:r>
              <a:rPr lang="en-US" sz="2400" dirty="0">
                <a:solidFill>
                  <a:srgbClr val="FF0000"/>
                </a:solidFill>
              </a:rPr>
              <a:t>statement of reasons </a:t>
            </a:r>
            <a:r>
              <a:rPr lang="en-US" sz="2400" dirty="0"/>
              <a:t>should be </a:t>
            </a:r>
            <a:r>
              <a:rPr lang="en-US" sz="2400" dirty="0">
                <a:solidFill>
                  <a:srgbClr val="FF0000"/>
                </a:solidFill>
              </a:rPr>
              <a:t>provided</a:t>
            </a:r>
            <a:r>
              <a:rPr lang="en-US" sz="2400" dirty="0"/>
              <a:t>, which details the </a:t>
            </a:r>
            <a:r>
              <a:rPr lang="en-US" sz="2400" dirty="0">
                <a:solidFill>
                  <a:srgbClr val="FF0000"/>
                </a:solidFill>
              </a:rPr>
              <a:t>documents, information and applicable regulatory requirements</a:t>
            </a:r>
            <a:r>
              <a:rPr lang="en-US" sz="2400" dirty="0"/>
              <a:t> taken into account in reaching the decision. </a:t>
            </a:r>
          </a:p>
          <a:p>
            <a:pPr algn="just"/>
            <a:r>
              <a:rPr lang="en-US" sz="2400" dirty="0">
                <a:solidFill>
                  <a:srgbClr val="FF0000"/>
                </a:solidFill>
              </a:rPr>
              <a:t>An appeal mechanism </a:t>
            </a:r>
            <a:r>
              <a:rPr lang="en-US" sz="2400" dirty="0"/>
              <a:t>should be provided to ensure that applicants have an opportunity to present their case to an independent arbiter.</a:t>
            </a:r>
          </a:p>
          <a:p>
            <a:pPr algn="just"/>
            <a:r>
              <a:rPr lang="en-US" sz="2400" dirty="0"/>
              <a:t>Some RAs may </a:t>
            </a:r>
            <a:r>
              <a:rPr lang="en-US" sz="2400" dirty="0">
                <a:solidFill>
                  <a:srgbClr val="FF0000"/>
                </a:solidFill>
              </a:rPr>
              <a:t>offer to hold a post-action discussion </a:t>
            </a:r>
            <a:r>
              <a:rPr lang="en-US" sz="2400" dirty="0"/>
              <a:t>with the applicant to help improve the quality of future applications. </a:t>
            </a:r>
          </a:p>
          <a:p>
            <a:pPr algn="just"/>
            <a:r>
              <a:rPr lang="en-US" sz="2400" dirty="0"/>
              <a:t>The RA may also have </a:t>
            </a:r>
            <a:r>
              <a:rPr lang="en-US" sz="2400" dirty="0">
                <a:solidFill>
                  <a:srgbClr val="FF0000"/>
                </a:solidFill>
              </a:rPr>
              <a:t>mechanisms for communication with the public </a:t>
            </a:r>
            <a:r>
              <a:rPr lang="en-US" sz="2400" dirty="0"/>
              <a:t>on the approval of the product and/or action taken in relation to the application. </a:t>
            </a:r>
            <a:r>
              <a:rPr lang="en-US" sz="2400" dirty="0">
                <a:solidFill>
                  <a:srgbClr val="FF0000"/>
                </a:solidFill>
              </a:rPr>
              <a:t>Publication of information </a:t>
            </a:r>
            <a:r>
              <a:rPr lang="en-US" sz="2400" dirty="0"/>
              <a:t>on the approval of products increases transparency of regulatory actions.</a:t>
            </a:r>
            <a:endParaRPr lang="en-IN" sz="2400" dirty="0"/>
          </a:p>
        </p:txBody>
      </p:sp>
      <p:sp>
        <p:nvSpPr>
          <p:cNvPr id="4" name="Rectangle 3">
            <a:extLst>
              <a:ext uri="{FF2B5EF4-FFF2-40B4-BE49-F238E27FC236}">
                <a16:creationId xmlns:a16="http://schemas.microsoft.com/office/drawing/2014/main" id="{51B292AD-8DD4-0835-696D-4C6ECE7CB9BB}"/>
              </a:ext>
            </a:extLst>
          </p:cNvPr>
          <p:cNvSpPr/>
          <p:nvPr/>
        </p:nvSpPr>
        <p:spPr>
          <a:xfrm>
            <a:off x="0" y="6453497"/>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24813487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126AC62-02AD-D4BF-F31F-BDE16D70CC32}"/>
              </a:ext>
            </a:extLst>
          </p:cNvPr>
          <p:cNvSpPr/>
          <p:nvPr/>
        </p:nvSpPr>
        <p:spPr>
          <a:xfrm>
            <a:off x="0" y="6459466"/>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prstClr val="white"/>
              </a:solidFill>
              <a:effectLst/>
              <a:uLnTx/>
              <a:uFillTx/>
              <a:latin typeface="Calibri"/>
              <a:ea typeface="+mn-ea"/>
              <a:cs typeface="+mn-cs"/>
            </a:endParaRPr>
          </a:p>
        </p:txBody>
      </p:sp>
      <p:pic>
        <p:nvPicPr>
          <p:cNvPr id="5" name="Picture 3" descr="C:\Users\user\Desktop\CDSCO Logo FInal.png">
            <a:extLst>
              <a:ext uri="{FF2B5EF4-FFF2-40B4-BE49-F238E27FC236}">
                <a16:creationId xmlns:a16="http://schemas.microsoft.com/office/drawing/2014/main" id="{A5BCB48F-AFD8-EAB8-00CE-E197AC6DDD23}"/>
              </a:ext>
            </a:extLst>
          </p:cNvPr>
          <p:cNvPicPr>
            <a:picLocks noChangeAspect="1" noChangeArrowheads="1"/>
          </p:cNvPicPr>
          <p:nvPr/>
        </p:nvPicPr>
        <p:blipFill>
          <a:blip r:embed="rId2" cstate="print">
            <a:lum bright="-7000" contrast="39000"/>
          </a:blip>
          <a:srcRect/>
          <a:stretch>
            <a:fillRect/>
          </a:stretch>
        </p:blipFill>
        <p:spPr bwMode="auto">
          <a:xfrm>
            <a:off x="839416" y="55641"/>
            <a:ext cx="1224136" cy="1110398"/>
          </a:xfrm>
          <a:prstGeom prst="rect">
            <a:avLst/>
          </a:prstGeom>
          <a:noFill/>
        </p:spPr>
      </p:pic>
      <p:pic>
        <p:nvPicPr>
          <p:cNvPr id="6" name="Picture 5">
            <a:extLst>
              <a:ext uri="{FF2B5EF4-FFF2-40B4-BE49-F238E27FC236}">
                <a16:creationId xmlns:a16="http://schemas.microsoft.com/office/drawing/2014/main" id="{82CAFB72-EE30-DEEB-D185-260CB36FE7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11824" y="53557"/>
            <a:ext cx="2736304" cy="1008172"/>
          </a:xfrm>
          <a:prstGeom prst="rect">
            <a:avLst/>
          </a:prstGeom>
        </p:spPr>
      </p:pic>
      <p:pic>
        <p:nvPicPr>
          <p:cNvPr id="7" name="Picture 2">
            <a:extLst>
              <a:ext uri="{FF2B5EF4-FFF2-40B4-BE49-F238E27FC236}">
                <a16:creationId xmlns:a16="http://schemas.microsoft.com/office/drawing/2014/main" id="{1ACA3F0D-6459-60A4-A08A-F2AB3AB2D4C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88288" y="200455"/>
            <a:ext cx="335280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appy National Thank You Day! - Inventionland">
            <a:extLst>
              <a:ext uri="{FF2B5EF4-FFF2-40B4-BE49-F238E27FC236}">
                <a16:creationId xmlns:a16="http://schemas.microsoft.com/office/drawing/2014/main" id="{92FD70D9-234E-F7C5-CDD4-3D338811480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87139" y="4792588"/>
            <a:ext cx="3238500" cy="14097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56B4D7DA-FC5D-7E48-CB66-151E894D9C21}"/>
              </a:ext>
            </a:extLst>
          </p:cNvPr>
          <p:cNvSpPr txBox="1"/>
          <p:nvPr/>
        </p:nvSpPr>
        <p:spPr>
          <a:xfrm>
            <a:off x="479376" y="1849743"/>
            <a:ext cx="11233248" cy="298543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Acknowledgments</a:t>
            </a:r>
            <a:endParaRPr kumimoji="0" lang="en-US" sz="28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Dr Rajeev Singh Raghuvanshi, Drugs Controller General of India, CDSCO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Dr. Madhur Gupta, Technical Officer, WHO India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Dr. Sucheta Banerjee Kurundkar, Principal Scientist (Chief of Training), THSTI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CDSCO Senior Officials – Speaker/Contributors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Dr. Rubina Bose, Deputy Drugs Controller (India)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Sushant Sharma, Deputy Drugs Controller (India)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2748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356" y="908720"/>
            <a:ext cx="2390056" cy="1143000"/>
          </a:xfrm>
        </p:spPr>
        <p:txBody>
          <a:bodyPr>
            <a:noAutofit/>
          </a:bodyPr>
          <a:lstStyle/>
          <a:p>
            <a:pPr algn="l"/>
            <a:r>
              <a:rPr lang="en-US" sz="3600" b="1" dirty="0"/>
              <a:t>Definition</a:t>
            </a:r>
            <a:br>
              <a:rPr lang="en-US" sz="3600" b="1" dirty="0"/>
            </a:br>
            <a:endParaRPr lang="en-IN" sz="3600" b="1" dirty="0"/>
          </a:p>
        </p:txBody>
      </p:sp>
      <p:sp>
        <p:nvSpPr>
          <p:cNvPr id="3" name="Content Placeholder 2"/>
          <p:cNvSpPr>
            <a:spLocks noGrp="1"/>
          </p:cNvSpPr>
          <p:nvPr>
            <p:ph idx="1"/>
          </p:nvPr>
        </p:nvSpPr>
        <p:spPr>
          <a:xfrm>
            <a:off x="479376" y="1554860"/>
            <a:ext cx="10972798" cy="5096756"/>
          </a:xfrm>
        </p:spPr>
        <p:txBody>
          <a:bodyPr>
            <a:noAutofit/>
          </a:bodyPr>
          <a:lstStyle/>
          <a:p>
            <a:pPr algn="just"/>
            <a:r>
              <a:rPr lang="en-US" sz="2800" dirty="0" err="1"/>
              <a:t>GRevPs</a:t>
            </a:r>
            <a:r>
              <a:rPr lang="en-US" sz="2800" dirty="0"/>
              <a:t> are documented best practices for any aspect related to the </a:t>
            </a:r>
            <a:r>
              <a:rPr lang="en-US" sz="2800" dirty="0">
                <a:solidFill>
                  <a:srgbClr val="92D050"/>
                </a:solidFill>
              </a:rPr>
              <a:t>process, format, content and management </a:t>
            </a:r>
            <a:r>
              <a:rPr lang="en-US" sz="2800" dirty="0"/>
              <a:t>of a medical product review. </a:t>
            </a:r>
          </a:p>
          <a:p>
            <a:pPr algn="just"/>
            <a:endParaRPr lang="en-US" sz="2800" dirty="0"/>
          </a:p>
          <a:p>
            <a:pPr algn="just"/>
            <a:r>
              <a:rPr lang="en-US" sz="2800" dirty="0"/>
              <a:t>The objective of </a:t>
            </a:r>
            <a:r>
              <a:rPr lang="en-US" sz="2800" dirty="0" err="1"/>
              <a:t>GRevPs</a:t>
            </a:r>
            <a:r>
              <a:rPr lang="en-US" sz="2800" dirty="0"/>
              <a:t> is to help achieve </a:t>
            </a:r>
            <a:r>
              <a:rPr lang="en-US" sz="2800" dirty="0">
                <a:solidFill>
                  <a:srgbClr val="00B0F0"/>
                </a:solidFill>
              </a:rPr>
              <a:t>timeliness, predictability, consistency, transparency, clarity, efficiency and high quality </a:t>
            </a:r>
            <a:r>
              <a:rPr lang="en-US" sz="2800" dirty="0"/>
              <a:t>in both the content and management of reviews. </a:t>
            </a:r>
          </a:p>
          <a:p>
            <a:pPr algn="just"/>
            <a:endParaRPr lang="en-US" sz="2800" dirty="0"/>
          </a:p>
        </p:txBody>
      </p:sp>
      <p:sp>
        <p:nvSpPr>
          <p:cNvPr id="6" name="Rectangle 5">
            <a:extLst>
              <a:ext uri="{FF2B5EF4-FFF2-40B4-BE49-F238E27FC236}">
                <a16:creationId xmlns:a16="http://schemas.microsoft.com/office/drawing/2014/main" id="{5E0562B3-FBC4-3285-83D2-9DBC2A124326}"/>
              </a:ext>
            </a:extLst>
          </p:cNvPr>
          <p:cNvSpPr/>
          <p:nvPr/>
        </p:nvSpPr>
        <p:spPr>
          <a:xfrm>
            <a:off x="0" y="6453497"/>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3831394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728" y="980728"/>
            <a:ext cx="2390056" cy="1143000"/>
          </a:xfrm>
        </p:spPr>
        <p:txBody>
          <a:bodyPr>
            <a:noAutofit/>
          </a:bodyPr>
          <a:lstStyle/>
          <a:p>
            <a:pPr algn="l"/>
            <a:r>
              <a:rPr lang="en-US" sz="3600" b="1" dirty="0"/>
              <a:t>Definition</a:t>
            </a:r>
            <a:br>
              <a:rPr lang="en-US" sz="3600" b="1" dirty="0"/>
            </a:br>
            <a:endParaRPr lang="en-IN" sz="3600" b="1" dirty="0"/>
          </a:p>
        </p:txBody>
      </p:sp>
      <p:sp>
        <p:nvSpPr>
          <p:cNvPr id="3" name="Content Placeholder 2"/>
          <p:cNvSpPr>
            <a:spLocks noGrp="1"/>
          </p:cNvSpPr>
          <p:nvPr>
            <p:ph idx="1"/>
          </p:nvPr>
        </p:nvSpPr>
        <p:spPr>
          <a:xfrm>
            <a:off x="585728" y="1124744"/>
            <a:ext cx="10972798" cy="5096756"/>
          </a:xfrm>
        </p:spPr>
        <p:txBody>
          <a:bodyPr>
            <a:noAutofit/>
          </a:bodyPr>
          <a:lstStyle/>
          <a:p>
            <a:pPr algn="just"/>
            <a:endParaRPr lang="en-US" sz="2800" dirty="0"/>
          </a:p>
          <a:p>
            <a:pPr algn="just"/>
            <a:r>
              <a:rPr lang="en-US" sz="2800" dirty="0"/>
              <a:t>This is done through the development of </a:t>
            </a:r>
            <a:r>
              <a:rPr lang="en-US" sz="2800" dirty="0">
                <a:solidFill>
                  <a:srgbClr val="00B0F0"/>
                </a:solidFill>
              </a:rPr>
              <a:t>review tools </a:t>
            </a:r>
            <a:r>
              <a:rPr lang="en-US" sz="2800" dirty="0"/>
              <a:t>(for example, standard operating procedures (SOPs) and templates) and </a:t>
            </a:r>
            <a:r>
              <a:rPr lang="en-US" sz="2800" dirty="0">
                <a:solidFill>
                  <a:srgbClr val="00B0F0"/>
                </a:solidFill>
              </a:rPr>
              <a:t>reviewer learning activities </a:t>
            </a:r>
            <a:r>
              <a:rPr lang="en-US" sz="2800" dirty="0"/>
              <a:t>(for example, training courses, mentoring, orientation packages and discussion sessions). </a:t>
            </a:r>
          </a:p>
          <a:p>
            <a:pPr algn="just"/>
            <a:endParaRPr lang="en-US" sz="2800" dirty="0"/>
          </a:p>
          <a:p>
            <a:pPr algn="just"/>
            <a:r>
              <a:rPr lang="en-US" sz="2800" dirty="0"/>
              <a:t>To promote </a:t>
            </a:r>
            <a:r>
              <a:rPr lang="en-US" sz="2800" dirty="0">
                <a:solidFill>
                  <a:srgbClr val="00B0F0"/>
                </a:solidFill>
              </a:rPr>
              <a:t>continuous improvement</a:t>
            </a:r>
            <a:r>
              <a:rPr lang="en-US" sz="2800" dirty="0"/>
              <a:t>, all aspects of </a:t>
            </a:r>
            <a:r>
              <a:rPr lang="en-US" sz="2800" dirty="0" err="1"/>
              <a:t>GRevPs</a:t>
            </a:r>
            <a:r>
              <a:rPr lang="en-US" sz="2800" dirty="0"/>
              <a:t> should be continuously evaluated and updated.</a:t>
            </a:r>
            <a:endParaRPr lang="en-IN" sz="2800" dirty="0"/>
          </a:p>
        </p:txBody>
      </p:sp>
      <p:sp>
        <p:nvSpPr>
          <p:cNvPr id="6" name="Rectangle 5">
            <a:extLst>
              <a:ext uri="{FF2B5EF4-FFF2-40B4-BE49-F238E27FC236}">
                <a16:creationId xmlns:a16="http://schemas.microsoft.com/office/drawing/2014/main" id="{5E0562B3-FBC4-3285-83D2-9DBC2A124326}"/>
              </a:ext>
            </a:extLst>
          </p:cNvPr>
          <p:cNvSpPr/>
          <p:nvPr/>
        </p:nvSpPr>
        <p:spPr>
          <a:xfrm>
            <a:off x="0" y="6453497"/>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3346300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712" y="970282"/>
            <a:ext cx="3479533" cy="1143000"/>
          </a:xfrm>
        </p:spPr>
        <p:txBody>
          <a:bodyPr>
            <a:normAutofit/>
          </a:bodyPr>
          <a:lstStyle/>
          <a:p>
            <a:pPr algn="l"/>
            <a:r>
              <a:rPr lang="en-US" dirty="0"/>
              <a:t>	</a:t>
            </a:r>
            <a:r>
              <a:rPr lang="en-US" sz="3600" b="1" dirty="0"/>
              <a:t>Background</a:t>
            </a:r>
            <a:endParaRPr lang="en-IN" sz="3600" b="1" dirty="0"/>
          </a:p>
        </p:txBody>
      </p:sp>
      <p:sp>
        <p:nvSpPr>
          <p:cNvPr id="4" name="Content Placeholder 3"/>
          <p:cNvSpPr>
            <a:spLocks noGrp="1"/>
          </p:cNvSpPr>
          <p:nvPr>
            <p:ph idx="1"/>
          </p:nvPr>
        </p:nvSpPr>
        <p:spPr>
          <a:xfrm>
            <a:off x="609599" y="1950558"/>
            <a:ext cx="10972801" cy="4525963"/>
          </a:xfrm>
        </p:spPr>
        <p:txBody>
          <a:bodyPr>
            <a:normAutofit/>
          </a:bodyPr>
          <a:lstStyle/>
          <a:p>
            <a:pPr marL="0" indent="0" algn="just">
              <a:buNone/>
            </a:pPr>
            <a:r>
              <a:rPr lang="en-IN" sz="2800" dirty="0"/>
              <a:t>CDSCO Communication vide file no. QMS/01/</a:t>
            </a:r>
            <a:r>
              <a:rPr lang="en-IN" sz="2800" dirty="0" err="1"/>
              <a:t>Misc</a:t>
            </a:r>
            <a:r>
              <a:rPr lang="en-IN" sz="2800" dirty="0"/>
              <a:t>/2022 dated 18-11-2022 to all State Drugs Controller and Head of Zonal, Sub Zonal &amp; Port Offices for implementation of WHO Technical Series (TRS) no. 992 Annexure 9- </a:t>
            </a:r>
            <a:r>
              <a:rPr lang="en-US" sz="2800" dirty="0"/>
              <a:t>Good review practices: guidelines for national and regional regulatory authorities</a:t>
            </a:r>
            <a:endParaRPr lang="en-IN" sz="2800" dirty="0"/>
          </a:p>
        </p:txBody>
      </p:sp>
      <p:sp>
        <p:nvSpPr>
          <p:cNvPr id="3" name="Rectangle 2">
            <a:extLst>
              <a:ext uri="{FF2B5EF4-FFF2-40B4-BE49-F238E27FC236}">
                <a16:creationId xmlns:a16="http://schemas.microsoft.com/office/drawing/2014/main" id="{C8E25DDD-214B-FA8C-6AB7-4D90EF0E5C54}"/>
              </a:ext>
            </a:extLst>
          </p:cNvPr>
          <p:cNvSpPr/>
          <p:nvPr/>
        </p:nvSpPr>
        <p:spPr>
          <a:xfrm>
            <a:off x="0" y="6453497"/>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4193097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8786" y="476672"/>
            <a:ext cx="7286601" cy="1143000"/>
          </a:xfrm>
        </p:spPr>
        <p:txBody>
          <a:bodyPr>
            <a:normAutofit/>
          </a:bodyPr>
          <a:lstStyle/>
          <a:p>
            <a:r>
              <a:rPr lang="en-US" sz="3600" b="1" dirty="0"/>
              <a:t>Objectives </a:t>
            </a:r>
            <a:endParaRPr lang="en-IN" sz="3600"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14818908"/>
              </p:ext>
            </p:extLst>
          </p:nvPr>
        </p:nvGraphicFramePr>
        <p:xfrm>
          <a:off x="1618786" y="1628801"/>
          <a:ext cx="7948993" cy="47525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472264" y="0"/>
            <a:ext cx="3511842" cy="2630492"/>
          </a:xfrm>
          <a:prstGeom prst="rect">
            <a:avLst/>
          </a:prstGeom>
        </p:spPr>
      </p:pic>
      <p:sp>
        <p:nvSpPr>
          <p:cNvPr id="4" name="Rectangle 3">
            <a:extLst>
              <a:ext uri="{FF2B5EF4-FFF2-40B4-BE49-F238E27FC236}">
                <a16:creationId xmlns:a16="http://schemas.microsoft.com/office/drawing/2014/main" id="{5DFEE13C-0EF1-CCEB-7CC9-7150F2C54295}"/>
              </a:ext>
            </a:extLst>
          </p:cNvPr>
          <p:cNvSpPr/>
          <p:nvPr/>
        </p:nvSpPr>
        <p:spPr>
          <a:xfrm>
            <a:off x="0" y="6453497"/>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2116853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424" y="778696"/>
            <a:ext cx="9072563" cy="1282153"/>
          </a:xfrm>
        </p:spPr>
        <p:txBody>
          <a:bodyPr/>
          <a:lstStyle/>
          <a:p>
            <a:pPr algn="l"/>
            <a:r>
              <a:rPr lang="en-US" b="1" dirty="0"/>
              <a:t>Scope</a:t>
            </a:r>
            <a:endParaRPr lang="en-IN" b="1" dirty="0"/>
          </a:p>
        </p:txBody>
      </p:sp>
      <p:sp>
        <p:nvSpPr>
          <p:cNvPr id="3" name="Content Placeholder 2"/>
          <p:cNvSpPr>
            <a:spLocks noGrp="1"/>
          </p:cNvSpPr>
          <p:nvPr>
            <p:ph idx="1"/>
          </p:nvPr>
        </p:nvSpPr>
        <p:spPr>
          <a:xfrm>
            <a:off x="911424" y="2060849"/>
            <a:ext cx="10008888" cy="1944216"/>
          </a:xfrm>
        </p:spPr>
        <p:txBody>
          <a:bodyPr>
            <a:normAutofit/>
          </a:bodyPr>
          <a:lstStyle/>
          <a:p>
            <a:pPr marL="0" indent="0" algn="just">
              <a:buNone/>
            </a:pPr>
            <a:r>
              <a:rPr lang="en-US" sz="2800" dirty="0"/>
              <a:t>This document applies to the review of safety, efficacy, and quality data in medical product applications filed with RAs for marketing authorization.</a:t>
            </a:r>
            <a:endParaRPr lang="en-IN" sz="2800" dirty="0"/>
          </a:p>
        </p:txBody>
      </p:sp>
      <p:sp>
        <p:nvSpPr>
          <p:cNvPr id="5" name="Rectangle 4">
            <a:extLst>
              <a:ext uri="{FF2B5EF4-FFF2-40B4-BE49-F238E27FC236}">
                <a16:creationId xmlns:a16="http://schemas.microsoft.com/office/drawing/2014/main" id="{F81D2F92-8A39-A569-D4D8-F66F3B897440}"/>
              </a:ext>
            </a:extLst>
          </p:cNvPr>
          <p:cNvSpPr/>
          <p:nvPr/>
        </p:nvSpPr>
        <p:spPr>
          <a:xfrm>
            <a:off x="0" y="6453497"/>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4212849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1582400" cy="1143000"/>
          </a:xfrm>
        </p:spPr>
        <p:txBody>
          <a:bodyPr>
            <a:normAutofit/>
          </a:bodyPr>
          <a:lstStyle/>
          <a:p>
            <a:r>
              <a:rPr lang="en-US" sz="4000" b="1" dirty="0"/>
              <a:t>Principles of a good review </a:t>
            </a:r>
            <a:r>
              <a:rPr lang="en-US" sz="2700" dirty="0">
                <a:solidFill>
                  <a:srgbClr val="002060"/>
                </a:solidFill>
              </a:rPr>
              <a:t>(10 key principles of a good review)</a:t>
            </a:r>
            <a:br>
              <a:rPr lang="en-US" sz="2700" dirty="0">
                <a:solidFill>
                  <a:srgbClr val="002060"/>
                </a:solidFill>
              </a:rPr>
            </a:br>
            <a:r>
              <a:rPr lang="en-US" sz="2700" dirty="0"/>
              <a:t>                                                                             </a:t>
            </a:r>
            <a:endParaRPr lang="en-IN" sz="27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267417"/>
              </p:ext>
            </p:extLst>
          </p:nvPr>
        </p:nvGraphicFramePr>
        <p:xfrm>
          <a:off x="1847528" y="1417640"/>
          <a:ext cx="9074150" cy="51212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a16="http://schemas.microsoft.com/office/drawing/2014/main" id="{0DEB3081-4007-E810-FDD0-D8DC2F09AF4F}"/>
              </a:ext>
            </a:extLst>
          </p:cNvPr>
          <p:cNvSpPr/>
          <p:nvPr/>
        </p:nvSpPr>
        <p:spPr>
          <a:xfrm>
            <a:off x="0" y="6453497"/>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2451293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002" y="351211"/>
            <a:ext cx="10972801" cy="1143000"/>
          </a:xfrm>
        </p:spPr>
        <p:txBody>
          <a:bodyPr>
            <a:normAutofit/>
          </a:bodyPr>
          <a:lstStyle/>
          <a:p>
            <a:r>
              <a:rPr lang="en-IN" sz="3600" b="1" dirty="0"/>
              <a:t>Managing the review</a:t>
            </a:r>
          </a:p>
        </p:txBody>
      </p:sp>
      <p:sp>
        <p:nvSpPr>
          <p:cNvPr id="3" name="Content Placeholder 2"/>
          <p:cNvSpPr>
            <a:spLocks noGrp="1"/>
          </p:cNvSpPr>
          <p:nvPr>
            <p:ph idx="1"/>
          </p:nvPr>
        </p:nvSpPr>
        <p:spPr>
          <a:xfrm>
            <a:off x="660002" y="1331640"/>
            <a:ext cx="11187611" cy="4603649"/>
          </a:xfrm>
        </p:spPr>
        <p:txBody>
          <a:bodyPr>
            <a:noAutofit/>
          </a:bodyPr>
          <a:lstStyle/>
          <a:p>
            <a:pPr marL="0" indent="0" algn="just">
              <a:buNone/>
            </a:pPr>
            <a:r>
              <a:rPr lang="en-US" sz="2800" dirty="0"/>
              <a:t>RAs actively manage the process of reviewing medical product applications to maximize both the potential for a positive public health impact and the effective and efficient use of review resources. RAs should clearly define the separate steps in the process, each with specific activities and targets.</a:t>
            </a:r>
          </a:p>
          <a:p>
            <a:pPr marL="0" indent="0" algn="just">
              <a:buNone/>
            </a:pPr>
            <a:endParaRPr lang="en-US" sz="2800" dirty="0"/>
          </a:p>
          <a:p>
            <a:pPr marL="0" indent="0" algn="just">
              <a:buNone/>
            </a:pPr>
            <a:r>
              <a:rPr lang="en-US" sz="2800" dirty="0"/>
              <a:t>It Involves:-</a:t>
            </a:r>
          </a:p>
          <a:p>
            <a:pPr algn="just">
              <a:buFont typeface="Wingdings" panose="05000000000000000000" pitchFamily="2" charset="2"/>
              <a:buChar char="ü"/>
            </a:pPr>
            <a:r>
              <a:rPr lang="en-US" sz="2800" dirty="0"/>
              <a:t>Project Management </a:t>
            </a:r>
          </a:p>
          <a:p>
            <a:pPr algn="just">
              <a:buFont typeface="Wingdings" panose="05000000000000000000" pitchFamily="2" charset="2"/>
              <a:buChar char="ü"/>
            </a:pPr>
            <a:r>
              <a:rPr lang="en-US" sz="2800" dirty="0"/>
              <a:t>Quality Management</a:t>
            </a:r>
          </a:p>
          <a:p>
            <a:pPr algn="just">
              <a:buFont typeface="Wingdings" panose="05000000000000000000" pitchFamily="2" charset="2"/>
              <a:buChar char="ü"/>
            </a:pPr>
            <a:r>
              <a:rPr lang="en-US" sz="2800" dirty="0"/>
              <a:t>Standard operating procedures </a:t>
            </a:r>
          </a:p>
          <a:p>
            <a:pPr algn="just">
              <a:buFont typeface="Wingdings" panose="05000000000000000000" pitchFamily="2" charset="2"/>
              <a:buChar char="ü"/>
            </a:pPr>
            <a:r>
              <a:rPr lang="en-US" sz="2800" dirty="0"/>
              <a:t>Review process stages</a:t>
            </a:r>
            <a:endParaRPr lang="en-IN" sz="2800" dirty="0"/>
          </a:p>
        </p:txBody>
      </p:sp>
      <p:sp>
        <p:nvSpPr>
          <p:cNvPr id="4" name="Rectangle 3">
            <a:extLst>
              <a:ext uri="{FF2B5EF4-FFF2-40B4-BE49-F238E27FC236}">
                <a16:creationId xmlns:a16="http://schemas.microsoft.com/office/drawing/2014/main" id="{9643D48F-51A6-663A-CC1E-815F2D3B5DAD}"/>
              </a:ext>
            </a:extLst>
          </p:cNvPr>
          <p:cNvSpPr/>
          <p:nvPr/>
        </p:nvSpPr>
        <p:spPr>
          <a:xfrm>
            <a:off x="0" y="6453497"/>
            <a:ext cx="12192000" cy="431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Tree>
    <p:extLst>
      <p:ext uri="{BB962C8B-B14F-4D97-AF65-F5344CB8AC3E}">
        <p14:creationId xmlns:p14="http://schemas.microsoft.com/office/powerpoint/2010/main" val="773341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1043</TotalTime>
  <Words>1171</Words>
  <Application>Microsoft Office PowerPoint</Application>
  <PresentationFormat>Widescreen</PresentationFormat>
  <Paragraphs>124</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MinionPro-Regular</vt:lpstr>
      <vt:lpstr>Tahoma</vt:lpstr>
      <vt:lpstr>Wingdings</vt:lpstr>
      <vt:lpstr>Office Theme</vt:lpstr>
      <vt:lpstr>Good review practices: guidelines for national and regional regulatory authorities</vt:lpstr>
      <vt:lpstr>Content</vt:lpstr>
      <vt:lpstr>Definition </vt:lpstr>
      <vt:lpstr>Definition </vt:lpstr>
      <vt:lpstr> Background</vt:lpstr>
      <vt:lpstr>Objectives </vt:lpstr>
      <vt:lpstr>Scope</vt:lpstr>
      <vt:lpstr>Principles of a good review (10 key principles of a good review)                                                                              </vt:lpstr>
      <vt:lpstr>Managing the review</vt:lpstr>
      <vt:lpstr>Managing the review (Project management)</vt:lpstr>
      <vt:lpstr>Managing the review (Quality management)</vt:lpstr>
      <vt:lpstr>Managing the review (Quality management)</vt:lpstr>
      <vt:lpstr>Quality Management Cycle</vt:lpstr>
      <vt:lpstr>Managing the review (Standard operating procedures)</vt:lpstr>
      <vt:lpstr>Managing the review (Review process stages)</vt:lpstr>
      <vt:lpstr>Communications</vt:lpstr>
      <vt:lpstr>Active forms of communication</vt:lpstr>
      <vt:lpstr>Review personnel</vt:lpstr>
      <vt:lpstr>Conducting the review Key elements in defining a review strategy </vt:lpstr>
      <vt:lpstr>Applying the review strategy…cont.</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5th India-Japan Medical Products Regulatory Symposium  (Through WEBEX, 21st &amp; 22nd  Dec. 2021)</dc:title>
  <dc:creator>Dr. Sucheta</dc:creator>
  <cp:lastModifiedBy>Mukund Kurundkar @4414470</cp:lastModifiedBy>
  <cp:revision>134</cp:revision>
  <dcterms:created xsi:type="dcterms:W3CDTF">2021-12-07T12:03:11Z</dcterms:created>
  <dcterms:modified xsi:type="dcterms:W3CDTF">2023-12-23T19:50:07Z</dcterms:modified>
</cp:coreProperties>
</file>